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theme/theme6.xml" ContentType="application/vnd.openxmlformats-officedocument.theme+xml"/>
  <Override PartName="/ppt/slideLayouts/slideLayout17.xml" ContentType="application/vnd.openxmlformats-officedocument.presentationml.slideLayout+xml"/>
  <Override PartName="/ppt/theme/theme7.xml" ContentType="application/vnd.openxmlformats-officedocument.theme+xml"/>
  <Override PartName="/ppt/slideLayouts/slideLayout18.xml" ContentType="application/vnd.openxmlformats-officedocument.presentationml.slideLayout+xml"/>
  <Override PartName="/ppt/theme/theme8.xml" ContentType="application/vnd.openxmlformats-officedocument.theme+xml"/>
  <Override PartName="/ppt/slideLayouts/slideLayout19.xml" ContentType="application/vnd.openxmlformats-officedocument.presentationml.slideLayout+xml"/>
  <Override PartName="/ppt/theme/theme9.xml" ContentType="application/vnd.openxmlformats-officedocument.theme+xml"/>
  <Override PartName="/ppt/slideLayouts/slideLayout20.xml" ContentType="application/vnd.openxmlformats-officedocument.presentationml.slideLayout+xml"/>
  <Override PartName="/ppt/theme/theme10.xml" ContentType="application/vnd.openxmlformats-officedocument.theme+xml"/>
  <Override PartName="/ppt/slideLayouts/slideLayout21.xml" ContentType="application/vnd.openxmlformats-officedocument.presentationml.slideLayout+xml"/>
  <Override PartName="/ppt/theme/theme11.xml" ContentType="application/vnd.openxmlformats-officedocument.theme+xml"/>
  <Override PartName="/ppt/slideLayouts/slideLayout22.xml" ContentType="application/vnd.openxmlformats-officedocument.presentationml.slideLayout+xml"/>
  <Override PartName="/ppt/theme/theme12.xml" ContentType="application/vnd.openxmlformats-officedocument.theme+xml"/>
  <Override PartName="/ppt/slideLayouts/slideLayout23.xml" ContentType="application/vnd.openxmlformats-officedocument.presentationml.slideLayout+xml"/>
  <Override PartName="/ppt/theme/theme13.xml" ContentType="application/vnd.openxmlformats-officedocument.theme+xml"/>
  <Override PartName="/ppt/slideLayouts/slideLayout24.xml" ContentType="application/vnd.openxmlformats-officedocument.presentationml.slideLayout+xml"/>
  <Override PartName="/ppt/theme/theme14.xml" ContentType="application/vnd.openxmlformats-officedocument.theme+xml"/>
  <Override PartName="/ppt/slideLayouts/slideLayout25.xml" ContentType="application/vnd.openxmlformats-officedocument.presentationml.slideLayout+xml"/>
  <Override PartName="/ppt/theme/theme15.xml" ContentType="application/vnd.openxmlformats-officedocument.theme+xml"/>
  <Override PartName="/ppt/slideLayouts/slideLayout26.xml" ContentType="application/vnd.openxmlformats-officedocument.presentationml.slideLayout+xml"/>
  <Override PartName="/ppt/theme/theme16.xml" ContentType="application/vnd.openxmlformats-officedocument.theme+xml"/>
  <Override PartName="/ppt/slideLayouts/slideLayout27.xml" ContentType="application/vnd.openxmlformats-officedocument.presentationml.slideLayout+xml"/>
  <Override PartName="/ppt/theme/theme17.xml" ContentType="application/vnd.openxmlformats-officedocument.theme+xml"/>
  <Override PartName="/ppt/slideLayouts/slideLayout28.xml" ContentType="application/vnd.openxmlformats-officedocument.presentationml.slideLayout+xml"/>
  <Override PartName="/ppt/theme/theme18.xml" ContentType="application/vnd.openxmlformats-officedocument.theme+xml"/>
  <Override PartName="/ppt/slideLayouts/slideLayout29.xml" ContentType="application/vnd.openxmlformats-officedocument.presentationml.slideLayout+xml"/>
  <Override PartName="/ppt/theme/theme19.xml" ContentType="application/vnd.openxmlformats-officedocument.theme+xml"/>
  <Override PartName="/ppt/slideLayouts/slideLayout30.xml" ContentType="application/vnd.openxmlformats-officedocument.presentationml.slideLayout+xml"/>
  <Override PartName="/ppt/theme/theme20.xml" ContentType="application/vnd.openxmlformats-officedocument.theme+xml"/>
  <Override PartName="/ppt/slideLayouts/slideLayout31.xml" ContentType="application/vnd.openxmlformats-officedocument.presentationml.slideLayout+xml"/>
  <Override PartName="/ppt/theme/theme21.xml" ContentType="application/vnd.openxmlformats-officedocument.theme+xml"/>
  <Override PartName="/ppt/slideLayouts/slideLayout32.xml" ContentType="application/vnd.openxmlformats-officedocument.presentationml.slideLayout+xml"/>
  <Override PartName="/ppt/theme/theme22.xml" ContentType="application/vnd.openxmlformats-officedocument.theme+xml"/>
  <Override PartName="/ppt/theme/theme2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2" r:id="rId3"/>
    <p:sldMasterId id="2147483664" r:id="rId4"/>
    <p:sldMasterId id="2147483666" r:id="rId5"/>
    <p:sldMasterId id="2147483668" r:id="rId6"/>
    <p:sldMasterId id="2147483670" r:id="rId7"/>
    <p:sldMasterId id="2147483672" r:id="rId8"/>
    <p:sldMasterId id="2147483682" r:id="rId9"/>
    <p:sldMasterId id="2147483684" r:id="rId10"/>
    <p:sldMasterId id="2147483686" r:id="rId11"/>
    <p:sldMasterId id="2147483688" r:id="rId12"/>
    <p:sldMasterId id="2147483690" r:id="rId13"/>
    <p:sldMasterId id="2147483692" r:id="rId14"/>
    <p:sldMasterId id="2147483694" r:id="rId15"/>
    <p:sldMasterId id="2147483696" r:id="rId16"/>
    <p:sldMasterId id="2147483698" r:id="rId17"/>
    <p:sldMasterId id="2147483700" r:id="rId18"/>
    <p:sldMasterId id="2147483702" r:id="rId19"/>
    <p:sldMasterId id="2147483704" r:id="rId20"/>
    <p:sldMasterId id="2147483706" r:id="rId21"/>
    <p:sldMasterId id="2147483710" r:id="rId22"/>
  </p:sldMasterIdLst>
  <p:notesMasterIdLst>
    <p:notesMasterId r:id="rId67"/>
  </p:notesMasterIdLst>
  <p:sldIdLst>
    <p:sldId id="306" r:id="rId23"/>
    <p:sldId id="258" r:id="rId24"/>
    <p:sldId id="259" r:id="rId25"/>
    <p:sldId id="260" r:id="rId26"/>
    <p:sldId id="261" r:id="rId27"/>
    <p:sldId id="262" r:id="rId28"/>
    <p:sldId id="265" r:id="rId29"/>
    <p:sldId id="274" r:id="rId30"/>
    <p:sldId id="295" r:id="rId31"/>
    <p:sldId id="293" r:id="rId32"/>
    <p:sldId id="296" r:id="rId33"/>
    <p:sldId id="297" r:id="rId34"/>
    <p:sldId id="303" r:id="rId35"/>
    <p:sldId id="294" r:id="rId36"/>
    <p:sldId id="336" r:id="rId37"/>
    <p:sldId id="275" r:id="rId38"/>
    <p:sldId id="279" r:id="rId39"/>
    <p:sldId id="278" r:id="rId40"/>
    <p:sldId id="280" r:id="rId41"/>
    <p:sldId id="281" r:id="rId42"/>
    <p:sldId id="304" r:id="rId43"/>
    <p:sldId id="325" r:id="rId44"/>
    <p:sldId id="326" r:id="rId45"/>
    <p:sldId id="327" r:id="rId46"/>
    <p:sldId id="328" r:id="rId47"/>
    <p:sldId id="329" r:id="rId48"/>
    <p:sldId id="330" r:id="rId49"/>
    <p:sldId id="331" r:id="rId50"/>
    <p:sldId id="332" r:id="rId51"/>
    <p:sldId id="333" r:id="rId52"/>
    <p:sldId id="334" r:id="rId53"/>
    <p:sldId id="335" r:id="rId54"/>
    <p:sldId id="266" r:id="rId55"/>
    <p:sldId id="290" r:id="rId56"/>
    <p:sldId id="316" r:id="rId57"/>
    <p:sldId id="312" r:id="rId58"/>
    <p:sldId id="321" r:id="rId59"/>
    <p:sldId id="318" r:id="rId60"/>
    <p:sldId id="340" r:id="rId61"/>
    <p:sldId id="310" r:id="rId62"/>
    <p:sldId id="311" r:id="rId63"/>
    <p:sldId id="287" r:id="rId64"/>
    <p:sldId id="288" r:id="rId65"/>
    <p:sldId id="339" r:id="rId66"/>
  </p:sldIdLst>
  <p:sldSz cx="12192000" cy="6858000"/>
  <p:notesSz cx="6858000" cy="9144000"/>
  <p:defaultTextStyle>
    <a:defPPr>
      <a:defRPr lang="es-B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a:srgbClr val="008000"/>
    <a:srgbClr val="0066FF"/>
    <a:srgbClr val="800000"/>
    <a:srgbClr val="336600"/>
    <a:srgbClr val="CC0000"/>
    <a:srgbClr val="003399"/>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4995" autoAdjust="0"/>
    <p:restoredTop sz="94660"/>
  </p:normalViewPr>
  <p:slideViewPr>
    <p:cSldViewPr snapToGrid="0">
      <p:cViewPr varScale="1">
        <p:scale>
          <a:sx n="79" d="100"/>
          <a:sy n="79" d="100"/>
        </p:scale>
        <p:origin x="67" y="197"/>
      </p:cViewPr>
      <p:guideLst>
        <p:guide orient="horz" pos="2160"/>
        <p:guide pos="3840"/>
      </p:guideLst>
    </p:cSldViewPr>
  </p:slideViewPr>
  <p:notesTextViewPr>
    <p:cViewPr>
      <p:scale>
        <a:sx n="1" d="1"/>
        <a:sy n="1" d="1"/>
      </p:scale>
      <p:origin x="0" y="0"/>
    </p:cViewPr>
  </p:notesTextViewPr>
  <p:sorterViewPr>
    <p:cViewPr varScale="1">
      <p:scale>
        <a:sx n="1" d="1"/>
        <a:sy n="1" d="1"/>
      </p:scale>
      <p:origin x="0" y="-11443"/>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4.xml"/><Relationship Id="rId39" Type="http://schemas.openxmlformats.org/officeDocument/2006/relationships/slide" Target="slides/slide17.xml"/><Relationship Id="rId21" Type="http://schemas.openxmlformats.org/officeDocument/2006/relationships/slideMaster" Target="slideMasters/slideMaster21.xml"/><Relationship Id="rId34" Type="http://schemas.openxmlformats.org/officeDocument/2006/relationships/slide" Target="slides/slide12.xml"/><Relationship Id="rId42" Type="http://schemas.openxmlformats.org/officeDocument/2006/relationships/slide" Target="slides/slide20.xml"/><Relationship Id="rId47" Type="http://schemas.openxmlformats.org/officeDocument/2006/relationships/slide" Target="slides/slide25.xml"/><Relationship Id="rId50" Type="http://schemas.openxmlformats.org/officeDocument/2006/relationships/slide" Target="slides/slide28.xml"/><Relationship Id="rId55" Type="http://schemas.openxmlformats.org/officeDocument/2006/relationships/slide" Target="slides/slide33.xml"/><Relationship Id="rId63" Type="http://schemas.openxmlformats.org/officeDocument/2006/relationships/slide" Target="slides/slide41.xml"/><Relationship Id="rId68"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7.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2.xml"/><Relationship Id="rId32" Type="http://schemas.openxmlformats.org/officeDocument/2006/relationships/slide" Target="slides/slide10.xml"/><Relationship Id="rId37" Type="http://schemas.openxmlformats.org/officeDocument/2006/relationships/slide" Target="slides/slide15.xml"/><Relationship Id="rId40" Type="http://schemas.openxmlformats.org/officeDocument/2006/relationships/slide" Target="slides/slide18.xml"/><Relationship Id="rId45" Type="http://schemas.openxmlformats.org/officeDocument/2006/relationships/slide" Target="slides/slide23.xml"/><Relationship Id="rId53" Type="http://schemas.openxmlformats.org/officeDocument/2006/relationships/slide" Target="slides/slide31.xml"/><Relationship Id="rId58" Type="http://schemas.openxmlformats.org/officeDocument/2006/relationships/slide" Target="slides/slide36.xml"/><Relationship Id="rId66" Type="http://schemas.openxmlformats.org/officeDocument/2006/relationships/slide" Target="slides/slide44.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slide" Target="slides/slide14.xml"/><Relationship Id="rId49" Type="http://schemas.openxmlformats.org/officeDocument/2006/relationships/slide" Target="slides/slide27.xml"/><Relationship Id="rId57" Type="http://schemas.openxmlformats.org/officeDocument/2006/relationships/slide" Target="slides/slide35.xml"/><Relationship Id="rId61" Type="http://schemas.openxmlformats.org/officeDocument/2006/relationships/slide" Target="slides/slide39.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9.xml"/><Relationship Id="rId44" Type="http://schemas.openxmlformats.org/officeDocument/2006/relationships/slide" Target="slides/slide22.xml"/><Relationship Id="rId52" Type="http://schemas.openxmlformats.org/officeDocument/2006/relationships/slide" Target="slides/slide30.xml"/><Relationship Id="rId60" Type="http://schemas.openxmlformats.org/officeDocument/2006/relationships/slide" Target="slides/slide38.xml"/><Relationship Id="rId65" Type="http://schemas.openxmlformats.org/officeDocument/2006/relationships/slide" Target="slides/slide43.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5.xml"/><Relationship Id="rId30" Type="http://schemas.openxmlformats.org/officeDocument/2006/relationships/slide" Target="slides/slide8.xml"/><Relationship Id="rId35" Type="http://schemas.openxmlformats.org/officeDocument/2006/relationships/slide" Target="slides/slide13.xml"/><Relationship Id="rId43" Type="http://schemas.openxmlformats.org/officeDocument/2006/relationships/slide" Target="slides/slide21.xml"/><Relationship Id="rId48" Type="http://schemas.openxmlformats.org/officeDocument/2006/relationships/slide" Target="slides/slide26.xml"/><Relationship Id="rId56" Type="http://schemas.openxmlformats.org/officeDocument/2006/relationships/slide" Target="slides/slide34.xml"/><Relationship Id="rId64" Type="http://schemas.openxmlformats.org/officeDocument/2006/relationships/slide" Target="slides/slide42.xml"/><Relationship Id="rId69"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2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3.xml"/><Relationship Id="rId33" Type="http://schemas.openxmlformats.org/officeDocument/2006/relationships/slide" Target="slides/slide11.xml"/><Relationship Id="rId38" Type="http://schemas.openxmlformats.org/officeDocument/2006/relationships/slide" Target="slides/slide16.xml"/><Relationship Id="rId46" Type="http://schemas.openxmlformats.org/officeDocument/2006/relationships/slide" Target="slides/slide24.xml"/><Relationship Id="rId59" Type="http://schemas.openxmlformats.org/officeDocument/2006/relationships/slide" Target="slides/slide37.xml"/><Relationship Id="rId67" Type="http://schemas.openxmlformats.org/officeDocument/2006/relationships/notesMaster" Target="notesMasters/notesMaster1.xml"/><Relationship Id="rId20" Type="http://schemas.openxmlformats.org/officeDocument/2006/relationships/slideMaster" Target="slideMasters/slideMaster20.xml"/><Relationship Id="rId41" Type="http://schemas.openxmlformats.org/officeDocument/2006/relationships/slide" Target="slides/slide19.xml"/><Relationship Id="rId54" Type="http://schemas.openxmlformats.org/officeDocument/2006/relationships/slide" Target="slides/slide32.xml"/><Relationship Id="rId62" Type="http://schemas.openxmlformats.org/officeDocument/2006/relationships/slide" Target="slides/slide40.xml"/><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B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8D9140-7F80-4FD5-9690-A5931BF73E8A}" type="datetimeFigureOut">
              <a:rPr lang="es-BO" smtClean="0"/>
              <a:t>11/8/2017</a:t>
            </a:fld>
            <a:endParaRPr lang="es-B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B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B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B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F7AADC-765E-42C9-AB9E-8CAC01811196}" type="slidenum">
              <a:rPr lang="es-BO" smtClean="0"/>
              <a:t>‹Nº›</a:t>
            </a:fld>
            <a:endParaRPr lang="es-BO"/>
          </a:p>
        </p:txBody>
      </p:sp>
    </p:spTree>
    <p:extLst>
      <p:ext uri="{BB962C8B-B14F-4D97-AF65-F5344CB8AC3E}">
        <p14:creationId xmlns:p14="http://schemas.microsoft.com/office/powerpoint/2010/main" val="3519589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E605C86-E31E-4C4B-8354-0E92A6C813B7}" type="slidenum">
              <a:rPr lang="es-ES">
                <a:solidFill>
                  <a:srgbClr val="000000"/>
                </a:solidFill>
              </a:rPr>
              <a:pPr eaLnBrk="1" hangingPunct="1"/>
              <a:t>4</a:t>
            </a:fld>
            <a:endParaRPr lang="es-ES">
              <a:solidFill>
                <a:srgbClr val="000000"/>
              </a:solidFill>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BO"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786840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FCCB28F-E504-472A-946E-2D6A4631644E}" type="slidenum">
              <a:rPr lang="es-ES">
                <a:solidFill>
                  <a:srgbClr val="000000"/>
                </a:solidFill>
              </a:rPr>
              <a:pPr eaLnBrk="1" hangingPunct="1"/>
              <a:t>5</a:t>
            </a:fld>
            <a:endParaRPr lang="es-ES">
              <a:solidFill>
                <a:srgbClr val="000000"/>
              </a:solidFill>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BO"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8048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ABE4864-5526-47A2-A195-9F98D3232953}" type="slidenum">
              <a:rPr lang="es-ES">
                <a:solidFill>
                  <a:srgbClr val="000000"/>
                </a:solidFill>
              </a:rPr>
              <a:pPr eaLnBrk="1" hangingPunct="1"/>
              <a:t>9</a:t>
            </a:fld>
            <a:endParaRPr lang="es-ES">
              <a:solidFill>
                <a:srgbClr val="000000"/>
              </a:solidFill>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BO"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49286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FA0DD19-5CD8-4D6E-96F4-E8E19354FA66}" type="slidenum">
              <a:rPr lang="es-ES">
                <a:solidFill>
                  <a:srgbClr val="000000"/>
                </a:solidFill>
              </a:rPr>
              <a:pPr eaLnBrk="1" hangingPunct="1"/>
              <a:t>10</a:t>
            </a:fld>
            <a:endParaRPr lang="es-ES">
              <a:solidFill>
                <a:srgbClr val="000000"/>
              </a:solidFill>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BO"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90404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ACACA3D-61A1-421F-83B1-01E598BFFEA0}" type="slidenum">
              <a:rPr lang="es-ES">
                <a:solidFill>
                  <a:srgbClr val="000000"/>
                </a:solidFill>
              </a:rPr>
              <a:pPr eaLnBrk="1" hangingPunct="1"/>
              <a:t>14</a:t>
            </a:fld>
            <a:endParaRPr lang="es-ES">
              <a:solidFill>
                <a:srgbClr val="000000"/>
              </a:solidFill>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BO"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68172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5E4C445-CCDF-4449-B138-4B4CFF88AC51}" type="slidenum">
              <a:rPr lang="es-BO">
                <a:solidFill>
                  <a:srgbClr val="000000"/>
                </a:solidFill>
              </a:rPr>
              <a:pPr/>
              <a:t>15</a:t>
            </a:fld>
            <a:endParaRPr lang="es-BO">
              <a:solidFill>
                <a:srgbClr val="000000"/>
              </a:solidFill>
            </a:endParaRPr>
          </a:p>
        </p:txBody>
      </p:sp>
      <p:sp>
        <p:nvSpPr>
          <p:cNvPr id="16386" name="Rectangle 2"/>
          <p:cNvSpPr>
            <a:spLocks noRot="1" noChangeArrowheads="1" noTextEdit="1"/>
          </p:cNvSpPr>
          <p:nvPr>
            <p:ph type="sldImg"/>
          </p:nvPr>
        </p:nvSpPr>
        <p:spPr>
          <a:ln/>
        </p:spPr>
      </p:sp>
      <p:sp>
        <p:nvSpPr>
          <p:cNvPr id="16387" name="Rectangle 3"/>
          <p:cNvSpPr>
            <a:spLocks noGrp="1" noChangeArrowheads="1"/>
          </p:cNvSpPr>
          <p:nvPr>
            <p:ph type="body" idx="1"/>
          </p:nvPr>
        </p:nvSpPr>
        <p:spPr/>
        <p:txBody>
          <a:bodyPr/>
          <a:lstStyle/>
          <a:p>
            <a:endParaRPr lang="es-BO"/>
          </a:p>
        </p:txBody>
      </p:sp>
    </p:spTree>
    <p:extLst>
      <p:ext uri="{BB962C8B-B14F-4D97-AF65-F5344CB8AC3E}">
        <p14:creationId xmlns:p14="http://schemas.microsoft.com/office/powerpoint/2010/main" val="39065404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1550E95-4F81-41E2-837C-C335EE96570E}" type="slidenum">
              <a:rPr lang="es-BO">
                <a:solidFill>
                  <a:srgbClr val="000000"/>
                </a:solidFill>
              </a:rPr>
              <a:pPr/>
              <a:t>22</a:t>
            </a:fld>
            <a:endParaRPr lang="es-BO">
              <a:solidFill>
                <a:srgbClr val="000000"/>
              </a:solidFill>
            </a:endParaRPr>
          </a:p>
        </p:txBody>
      </p:sp>
      <p:sp>
        <p:nvSpPr>
          <p:cNvPr id="58370" name="Rectangle 2"/>
          <p:cNvSpPr>
            <a:spLocks noRot="1" noChangeArrowheads="1" noTextEdit="1"/>
          </p:cNvSpPr>
          <p:nvPr>
            <p:ph type="sldImg"/>
          </p:nvPr>
        </p:nvSpPr>
        <p:spPr>
          <a:ln/>
        </p:spPr>
      </p:sp>
      <p:sp>
        <p:nvSpPr>
          <p:cNvPr id="58371" name="Rectangle 3"/>
          <p:cNvSpPr>
            <a:spLocks noGrp="1" noChangeArrowheads="1"/>
          </p:cNvSpPr>
          <p:nvPr>
            <p:ph type="body" idx="1"/>
          </p:nvPr>
        </p:nvSpPr>
        <p:spPr/>
        <p:txBody>
          <a:bodyPr/>
          <a:lstStyle/>
          <a:p>
            <a:endParaRPr lang="es-BO"/>
          </a:p>
        </p:txBody>
      </p:sp>
    </p:spTree>
    <p:extLst>
      <p:ext uri="{BB962C8B-B14F-4D97-AF65-F5344CB8AC3E}">
        <p14:creationId xmlns:p14="http://schemas.microsoft.com/office/powerpoint/2010/main" val="23780515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EBA325-AAAB-4D2B-8725-E462A3BB2744}" type="slidenum">
              <a:rPr lang="es-BO">
                <a:solidFill>
                  <a:srgbClr val="000000"/>
                </a:solidFill>
              </a:rPr>
              <a:pPr/>
              <a:t>39</a:t>
            </a:fld>
            <a:endParaRPr lang="es-BO">
              <a:solidFill>
                <a:srgbClr val="000000"/>
              </a:solidFill>
            </a:endParaRPr>
          </a:p>
        </p:txBody>
      </p:sp>
      <p:sp>
        <p:nvSpPr>
          <p:cNvPr id="51202" name="Rectangle 2"/>
          <p:cNvSpPr>
            <a:spLocks noRot="1" noChangeArrowheads="1" noTextEdit="1"/>
          </p:cNvSpPr>
          <p:nvPr>
            <p:ph type="sldImg"/>
          </p:nvPr>
        </p:nvSpPr>
        <p:spPr>
          <a:ln/>
        </p:spPr>
      </p:sp>
      <p:sp>
        <p:nvSpPr>
          <p:cNvPr id="51203" name="Rectangle 3"/>
          <p:cNvSpPr>
            <a:spLocks noGrp="1" noChangeArrowheads="1"/>
          </p:cNvSpPr>
          <p:nvPr>
            <p:ph type="body" idx="1"/>
          </p:nvPr>
        </p:nvSpPr>
        <p:spPr/>
        <p:txBody>
          <a:bodyPr/>
          <a:lstStyle/>
          <a:p>
            <a:endParaRPr lang="es-BO"/>
          </a:p>
        </p:txBody>
      </p:sp>
    </p:spTree>
    <p:extLst>
      <p:ext uri="{BB962C8B-B14F-4D97-AF65-F5344CB8AC3E}">
        <p14:creationId xmlns:p14="http://schemas.microsoft.com/office/powerpoint/2010/main" val="791714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4E86EE0-4D1F-441A-947E-355DCB2E218B}" type="slidenum">
              <a:rPr lang="es-ES">
                <a:solidFill>
                  <a:srgbClr val="000000"/>
                </a:solidFill>
              </a:rPr>
              <a:pPr eaLnBrk="1" hangingPunct="1"/>
              <a:t>44</a:t>
            </a:fld>
            <a:endParaRPr lang="es-ES">
              <a:solidFill>
                <a:srgbClr val="000000"/>
              </a:solidFill>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BO"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15838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BO"/>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BO"/>
          </a:p>
        </p:txBody>
      </p:sp>
      <p:sp>
        <p:nvSpPr>
          <p:cNvPr id="4" name="Marcador de fecha 3"/>
          <p:cNvSpPr>
            <a:spLocks noGrp="1"/>
          </p:cNvSpPr>
          <p:nvPr>
            <p:ph type="dt" sz="half" idx="10"/>
          </p:nvPr>
        </p:nvSpPr>
        <p:spPr/>
        <p:txBody>
          <a:bodyPr/>
          <a:lstStyle/>
          <a:p>
            <a:fld id="{3FF20CA1-204F-419A-856C-80FD32E7DA0B}" type="datetimeFigureOut">
              <a:rPr lang="es-BO" smtClean="0"/>
              <a:t>11/8/2017</a:t>
            </a:fld>
            <a:endParaRPr lang="es-BO"/>
          </a:p>
        </p:txBody>
      </p:sp>
      <p:sp>
        <p:nvSpPr>
          <p:cNvPr id="5" name="Marcador de pie de página 4"/>
          <p:cNvSpPr>
            <a:spLocks noGrp="1"/>
          </p:cNvSpPr>
          <p:nvPr>
            <p:ph type="ftr" sz="quarter" idx="11"/>
          </p:nvPr>
        </p:nvSpPr>
        <p:spPr/>
        <p:txBody>
          <a:bodyPr/>
          <a:lstStyle/>
          <a:p>
            <a:endParaRPr lang="es-BO"/>
          </a:p>
        </p:txBody>
      </p:sp>
      <p:sp>
        <p:nvSpPr>
          <p:cNvPr id="6" name="Marcador de número de diapositiva 5"/>
          <p:cNvSpPr>
            <a:spLocks noGrp="1"/>
          </p:cNvSpPr>
          <p:nvPr>
            <p:ph type="sldNum" sz="quarter" idx="12"/>
          </p:nvPr>
        </p:nvSpPr>
        <p:spPr/>
        <p:txBody>
          <a:bodyPr/>
          <a:lstStyle/>
          <a:p>
            <a:fld id="{62832827-A878-4601-92C7-462EF6DCB8EF}" type="slidenum">
              <a:rPr lang="es-BO" smtClean="0"/>
              <a:t>‹Nº›</a:t>
            </a:fld>
            <a:endParaRPr lang="es-BO"/>
          </a:p>
        </p:txBody>
      </p:sp>
    </p:spTree>
    <p:extLst>
      <p:ext uri="{BB962C8B-B14F-4D97-AF65-F5344CB8AC3E}">
        <p14:creationId xmlns:p14="http://schemas.microsoft.com/office/powerpoint/2010/main" val="16699926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BO"/>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BO"/>
          </a:p>
        </p:txBody>
      </p:sp>
      <p:sp>
        <p:nvSpPr>
          <p:cNvPr id="4" name="Marcador de fecha 3"/>
          <p:cNvSpPr>
            <a:spLocks noGrp="1"/>
          </p:cNvSpPr>
          <p:nvPr>
            <p:ph type="dt" sz="half" idx="10"/>
          </p:nvPr>
        </p:nvSpPr>
        <p:spPr/>
        <p:txBody>
          <a:bodyPr/>
          <a:lstStyle/>
          <a:p>
            <a:fld id="{3FF20CA1-204F-419A-856C-80FD32E7DA0B}" type="datetimeFigureOut">
              <a:rPr lang="es-BO" smtClean="0"/>
              <a:t>11/8/2017</a:t>
            </a:fld>
            <a:endParaRPr lang="es-BO"/>
          </a:p>
        </p:txBody>
      </p:sp>
      <p:sp>
        <p:nvSpPr>
          <p:cNvPr id="5" name="Marcador de pie de página 4"/>
          <p:cNvSpPr>
            <a:spLocks noGrp="1"/>
          </p:cNvSpPr>
          <p:nvPr>
            <p:ph type="ftr" sz="quarter" idx="11"/>
          </p:nvPr>
        </p:nvSpPr>
        <p:spPr/>
        <p:txBody>
          <a:bodyPr/>
          <a:lstStyle/>
          <a:p>
            <a:endParaRPr lang="es-BO"/>
          </a:p>
        </p:txBody>
      </p:sp>
      <p:sp>
        <p:nvSpPr>
          <p:cNvPr id="6" name="Marcador de número de diapositiva 5"/>
          <p:cNvSpPr>
            <a:spLocks noGrp="1"/>
          </p:cNvSpPr>
          <p:nvPr>
            <p:ph type="sldNum" sz="quarter" idx="12"/>
          </p:nvPr>
        </p:nvSpPr>
        <p:spPr/>
        <p:txBody>
          <a:bodyPr/>
          <a:lstStyle/>
          <a:p>
            <a:fld id="{62832827-A878-4601-92C7-462EF6DCB8EF}" type="slidenum">
              <a:rPr lang="es-BO" smtClean="0"/>
              <a:t>‹Nº›</a:t>
            </a:fld>
            <a:endParaRPr lang="es-BO"/>
          </a:p>
        </p:txBody>
      </p:sp>
    </p:spTree>
    <p:extLst>
      <p:ext uri="{BB962C8B-B14F-4D97-AF65-F5344CB8AC3E}">
        <p14:creationId xmlns:p14="http://schemas.microsoft.com/office/powerpoint/2010/main" val="25334176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BO"/>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BO"/>
          </a:p>
        </p:txBody>
      </p:sp>
      <p:sp>
        <p:nvSpPr>
          <p:cNvPr id="4" name="Marcador de fecha 3"/>
          <p:cNvSpPr>
            <a:spLocks noGrp="1"/>
          </p:cNvSpPr>
          <p:nvPr>
            <p:ph type="dt" sz="half" idx="10"/>
          </p:nvPr>
        </p:nvSpPr>
        <p:spPr/>
        <p:txBody>
          <a:bodyPr/>
          <a:lstStyle/>
          <a:p>
            <a:fld id="{3FF20CA1-204F-419A-856C-80FD32E7DA0B}" type="datetimeFigureOut">
              <a:rPr lang="es-BO" smtClean="0"/>
              <a:t>11/8/2017</a:t>
            </a:fld>
            <a:endParaRPr lang="es-BO"/>
          </a:p>
        </p:txBody>
      </p:sp>
      <p:sp>
        <p:nvSpPr>
          <p:cNvPr id="5" name="Marcador de pie de página 4"/>
          <p:cNvSpPr>
            <a:spLocks noGrp="1"/>
          </p:cNvSpPr>
          <p:nvPr>
            <p:ph type="ftr" sz="quarter" idx="11"/>
          </p:nvPr>
        </p:nvSpPr>
        <p:spPr/>
        <p:txBody>
          <a:bodyPr/>
          <a:lstStyle/>
          <a:p>
            <a:endParaRPr lang="es-BO"/>
          </a:p>
        </p:txBody>
      </p:sp>
      <p:sp>
        <p:nvSpPr>
          <p:cNvPr id="6" name="Marcador de número de diapositiva 5"/>
          <p:cNvSpPr>
            <a:spLocks noGrp="1"/>
          </p:cNvSpPr>
          <p:nvPr>
            <p:ph type="sldNum" sz="quarter" idx="12"/>
          </p:nvPr>
        </p:nvSpPr>
        <p:spPr/>
        <p:txBody>
          <a:bodyPr/>
          <a:lstStyle/>
          <a:p>
            <a:fld id="{62832827-A878-4601-92C7-462EF6DCB8EF}" type="slidenum">
              <a:rPr lang="es-BO" smtClean="0"/>
              <a:t>‹Nº›</a:t>
            </a:fld>
            <a:endParaRPr lang="es-BO"/>
          </a:p>
        </p:txBody>
      </p:sp>
    </p:spTree>
    <p:extLst>
      <p:ext uri="{BB962C8B-B14F-4D97-AF65-F5344CB8AC3E}">
        <p14:creationId xmlns:p14="http://schemas.microsoft.com/office/powerpoint/2010/main" val="41031142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A375561-555F-4A50-ADF6-EDFB13EAA7EC}" type="slidenum">
              <a:rPr lang="es-ES">
                <a:solidFill>
                  <a:srgbClr val="000000"/>
                </a:solidFill>
              </a:rPr>
              <a:pPr/>
              <a:t>‹Nº›</a:t>
            </a:fld>
            <a:endParaRPr lang="es-ES">
              <a:solidFill>
                <a:srgbClr val="000000"/>
              </a:solidFill>
            </a:endParaRPr>
          </a:p>
        </p:txBody>
      </p:sp>
    </p:spTree>
    <p:extLst>
      <p:ext uri="{BB962C8B-B14F-4D97-AF65-F5344CB8AC3E}">
        <p14:creationId xmlns:p14="http://schemas.microsoft.com/office/powerpoint/2010/main" val="10308999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A375561-555F-4A50-ADF6-EDFB13EAA7EC}" type="slidenum">
              <a:rPr lang="es-ES">
                <a:solidFill>
                  <a:srgbClr val="000000"/>
                </a:solidFill>
              </a:rPr>
              <a:pPr/>
              <a:t>‹Nº›</a:t>
            </a:fld>
            <a:endParaRPr lang="es-ES">
              <a:solidFill>
                <a:srgbClr val="000000"/>
              </a:solidFill>
            </a:endParaRPr>
          </a:p>
        </p:txBody>
      </p:sp>
    </p:spTree>
    <p:extLst>
      <p:ext uri="{BB962C8B-B14F-4D97-AF65-F5344CB8AC3E}">
        <p14:creationId xmlns:p14="http://schemas.microsoft.com/office/powerpoint/2010/main" val="28095328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578DBB61-D4F9-4216-A87D-E291AF94A081}" type="slidenum">
              <a:rPr lang="es-ES">
                <a:solidFill>
                  <a:srgbClr val="000000"/>
                </a:solidFill>
              </a:rPr>
              <a:pPr/>
              <a:t>‹Nº›</a:t>
            </a:fld>
            <a:endParaRPr lang="es-ES">
              <a:solidFill>
                <a:srgbClr val="000000"/>
              </a:solidFill>
            </a:endParaRPr>
          </a:p>
        </p:txBody>
      </p:sp>
    </p:spTree>
    <p:extLst>
      <p:ext uri="{BB962C8B-B14F-4D97-AF65-F5344CB8AC3E}">
        <p14:creationId xmlns:p14="http://schemas.microsoft.com/office/powerpoint/2010/main" val="20338268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578DBB61-D4F9-4216-A87D-E291AF94A081}" type="slidenum">
              <a:rPr lang="es-ES">
                <a:solidFill>
                  <a:srgbClr val="000000"/>
                </a:solidFill>
              </a:rPr>
              <a:pPr/>
              <a:t>‹Nº›</a:t>
            </a:fld>
            <a:endParaRPr lang="es-ES">
              <a:solidFill>
                <a:srgbClr val="000000"/>
              </a:solidFill>
            </a:endParaRPr>
          </a:p>
        </p:txBody>
      </p:sp>
    </p:spTree>
    <p:extLst>
      <p:ext uri="{BB962C8B-B14F-4D97-AF65-F5344CB8AC3E}">
        <p14:creationId xmlns:p14="http://schemas.microsoft.com/office/powerpoint/2010/main" val="32496695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556AC3E-7351-45C5-B93D-7CD91778F1E3}" type="slidenum">
              <a:rPr lang="es-ES">
                <a:solidFill>
                  <a:srgbClr val="000000"/>
                </a:solidFill>
              </a:rPr>
              <a:pPr/>
              <a:t>‹Nº›</a:t>
            </a:fld>
            <a:endParaRPr lang="es-ES">
              <a:solidFill>
                <a:srgbClr val="000000"/>
              </a:solidFill>
            </a:endParaRPr>
          </a:p>
        </p:txBody>
      </p:sp>
    </p:spTree>
    <p:extLst>
      <p:ext uri="{BB962C8B-B14F-4D97-AF65-F5344CB8AC3E}">
        <p14:creationId xmlns:p14="http://schemas.microsoft.com/office/powerpoint/2010/main" val="42074755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556AC3E-7351-45C5-B93D-7CD91778F1E3}" type="slidenum">
              <a:rPr lang="es-ES">
                <a:solidFill>
                  <a:srgbClr val="000000"/>
                </a:solidFill>
              </a:rPr>
              <a:pPr/>
              <a:t>‹Nº›</a:t>
            </a:fld>
            <a:endParaRPr lang="es-ES">
              <a:solidFill>
                <a:srgbClr val="000000"/>
              </a:solidFill>
            </a:endParaRPr>
          </a:p>
        </p:txBody>
      </p:sp>
    </p:spTree>
    <p:extLst>
      <p:ext uri="{BB962C8B-B14F-4D97-AF65-F5344CB8AC3E}">
        <p14:creationId xmlns:p14="http://schemas.microsoft.com/office/powerpoint/2010/main" val="38549336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556AC3E-7351-45C5-B93D-7CD91778F1E3}" type="slidenum">
              <a:rPr lang="es-ES">
                <a:solidFill>
                  <a:srgbClr val="000000"/>
                </a:solidFill>
              </a:rPr>
              <a:pPr/>
              <a:t>‹Nº›</a:t>
            </a:fld>
            <a:endParaRPr lang="es-ES">
              <a:solidFill>
                <a:srgbClr val="000000"/>
              </a:solidFill>
            </a:endParaRPr>
          </a:p>
        </p:txBody>
      </p:sp>
    </p:spTree>
    <p:extLst>
      <p:ext uri="{BB962C8B-B14F-4D97-AF65-F5344CB8AC3E}">
        <p14:creationId xmlns:p14="http://schemas.microsoft.com/office/powerpoint/2010/main" val="5207472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578DBB61-D4F9-4216-A87D-E291AF94A081}" type="slidenum">
              <a:rPr lang="es-ES">
                <a:solidFill>
                  <a:srgbClr val="000000"/>
                </a:solidFill>
              </a:rPr>
              <a:pPr/>
              <a:t>‹Nº›</a:t>
            </a:fld>
            <a:endParaRPr lang="es-ES">
              <a:solidFill>
                <a:srgbClr val="000000"/>
              </a:solidFill>
            </a:endParaRPr>
          </a:p>
        </p:txBody>
      </p:sp>
    </p:spTree>
    <p:extLst>
      <p:ext uri="{BB962C8B-B14F-4D97-AF65-F5344CB8AC3E}">
        <p14:creationId xmlns:p14="http://schemas.microsoft.com/office/powerpoint/2010/main" val="2330881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BO"/>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BO"/>
          </a:p>
        </p:txBody>
      </p:sp>
      <p:sp>
        <p:nvSpPr>
          <p:cNvPr id="4" name="Marcador de fecha 3"/>
          <p:cNvSpPr>
            <a:spLocks noGrp="1"/>
          </p:cNvSpPr>
          <p:nvPr>
            <p:ph type="dt" sz="half" idx="10"/>
          </p:nvPr>
        </p:nvSpPr>
        <p:spPr/>
        <p:txBody>
          <a:bodyPr/>
          <a:lstStyle/>
          <a:p>
            <a:fld id="{3FF20CA1-204F-419A-856C-80FD32E7DA0B}" type="datetimeFigureOut">
              <a:rPr lang="es-BO" smtClean="0"/>
              <a:t>11/8/2017</a:t>
            </a:fld>
            <a:endParaRPr lang="es-BO"/>
          </a:p>
        </p:txBody>
      </p:sp>
      <p:sp>
        <p:nvSpPr>
          <p:cNvPr id="5" name="Marcador de pie de página 4"/>
          <p:cNvSpPr>
            <a:spLocks noGrp="1"/>
          </p:cNvSpPr>
          <p:nvPr>
            <p:ph type="ftr" sz="quarter" idx="11"/>
          </p:nvPr>
        </p:nvSpPr>
        <p:spPr/>
        <p:txBody>
          <a:bodyPr/>
          <a:lstStyle/>
          <a:p>
            <a:endParaRPr lang="es-BO"/>
          </a:p>
        </p:txBody>
      </p:sp>
      <p:sp>
        <p:nvSpPr>
          <p:cNvPr id="6" name="Marcador de número de diapositiva 5"/>
          <p:cNvSpPr>
            <a:spLocks noGrp="1"/>
          </p:cNvSpPr>
          <p:nvPr>
            <p:ph type="sldNum" sz="quarter" idx="12"/>
          </p:nvPr>
        </p:nvSpPr>
        <p:spPr/>
        <p:txBody>
          <a:bodyPr/>
          <a:lstStyle/>
          <a:p>
            <a:fld id="{62832827-A878-4601-92C7-462EF6DCB8EF}" type="slidenum">
              <a:rPr lang="es-BO" smtClean="0"/>
              <a:t>‹Nº›</a:t>
            </a:fld>
            <a:endParaRPr lang="es-BO"/>
          </a:p>
        </p:txBody>
      </p:sp>
    </p:spTree>
    <p:extLst>
      <p:ext uri="{BB962C8B-B14F-4D97-AF65-F5344CB8AC3E}">
        <p14:creationId xmlns:p14="http://schemas.microsoft.com/office/powerpoint/2010/main" val="1098195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lvl1pPr>
              <a:defRPr/>
            </a:lvl1pPr>
          </a:lstStyle>
          <a:p>
            <a:endParaRPr lang="es-BO">
              <a:solidFill>
                <a:srgbClr val="000000"/>
              </a:solidFill>
            </a:endParaRPr>
          </a:p>
        </p:txBody>
      </p:sp>
      <p:sp>
        <p:nvSpPr>
          <p:cNvPr id="3" name="Marcador de pie de página 2"/>
          <p:cNvSpPr>
            <a:spLocks noGrp="1"/>
          </p:cNvSpPr>
          <p:nvPr>
            <p:ph type="ftr" sz="quarter" idx="11"/>
          </p:nvPr>
        </p:nvSpPr>
        <p:spPr/>
        <p:txBody>
          <a:bodyPr/>
          <a:lstStyle>
            <a:lvl1pPr>
              <a:defRPr/>
            </a:lvl1pPr>
          </a:lstStyle>
          <a:p>
            <a:endParaRPr lang="es-BO">
              <a:solidFill>
                <a:srgbClr val="000000"/>
              </a:solidFill>
            </a:endParaRPr>
          </a:p>
        </p:txBody>
      </p:sp>
      <p:sp>
        <p:nvSpPr>
          <p:cNvPr id="4" name="Marcador de número de diapositiva 3"/>
          <p:cNvSpPr>
            <a:spLocks noGrp="1"/>
          </p:cNvSpPr>
          <p:nvPr>
            <p:ph type="sldNum" sz="quarter" idx="12"/>
          </p:nvPr>
        </p:nvSpPr>
        <p:spPr/>
        <p:txBody>
          <a:bodyPr/>
          <a:lstStyle>
            <a:lvl1pPr>
              <a:defRPr/>
            </a:lvl1pPr>
          </a:lstStyle>
          <a:p>
            <a:fld id="{818E9D92-CB5E-46D7-8667-92ADF4F5C9FA}" type="slidenum">
              <a:rPr lang="es-BO">
                <a:solidFill>
                  <a:srgbClr val="000000"/>
                </a:solidFill>
              </a:rPr>
              <a:pPr/>
              <a:t>‹Nº›</a:t>
            </a:fld>
            <a:endParaRPr lang="es-BO">
              <a:solidFill>
                <a:srgbClr val="000000"/>
              </a:solidFill>
            </a:endParaRPr>
          </a:p>
        </p:txBody>
      </p:sp>
    </p:spTree>
    <p:extLst>
      <p:ext uri="{BB962C8B-B14F-4D97-AF65-F5344CB8AC3E}">
        <p14:creationId xmlns:p14="http://schemas.microsoft.com/office/powerpoint/2010/main" val="15188679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BO"/>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BO"/>
          </a:p>
        </p:txBody>
      </p:sp>
      <p:sp>
        <p:nvSpPr>
          <p:cNvPr id="4" name="Marcador de fecha 3"/>
          <p:cNvSpPr>
            <a:spLocks noGrp="1"/>
          </p:cNvSpPr>
          <p:nvPr>
            <p:ph type="dt" sz="half" idx="10"/>
          </p:nvPr>
        </p:nvSpPr>
        <p:spPr/>
        <p:txBody>
          <a:bodyPr/>
          <a:lstStyle>
            <a:lvl1pPr>
              <a:defRPr/>
            </a:lvl1pPr>
          </a:lstStyle>
          <a:p>
            <a:endParaRPr lang="es-BO">
              <a:solidFill>
                <a:srgbClr val="000000"/>
              </a:solidFill>
            </a:endParaRPr>
          </a:p>
        </p:txBody>
      </p:sp>
      <p:sp>
        <p:nvSpPr>
          <p:cNvPr id="5" name="Marcador de pie de página 4"/>
          <p:cNvSpPr>
            <a:spLocks noGrp="1"/>
          </p:cNvSpPr>
          <p:nvPr>
            <p:ph type="ftr" sz="quarter" idx="11"/>
          </p:nvPr>
        </p:nvSpPr>
        <p:spPr/>
        <p:txBody>
          <a:bodyPr/>
          <a:lstStyle>
            <a:lvl1pPr>
              <a:defRPr/>
            </a:lvl1pPr>
          </a:lstStyle>
          <a:p>
            <a:endParaRPr lang="es-BO">
              <a:solidFill>
                <a:srgbClr val="000000"/>
              </a:solidFill>
            </a:endParaRPr>
          </a:p>
        </p:txBody>
      </p:sp>
      <p:sp>
        <p:nvSpPr>
          <p:cNvPr id="6" name="Marcador de número de diapositiva 5"/>
          <p:cNvSpPr>
            <a:spLocks noGrp="1"/>
          </p:cNvSpPr>
          <p:nvPr>
            <p:ph type="sldNum" sz="quarter" idx="12"/>
          </p:nvPr>
        </p:nvSpPr>
        <p:spPr/>
        <p:txBody>
          <a:bodyPr/>
          <a:lstStyle>
            <a:lvl1pPr>
              <a:defRPr/>
            </a:lvl1pPr>
          </a:lstStyle>
          <a:p>
            <a:fld id="{BF8B70C4-716E-4D0E-BEAF-46C3C0B1D620}" type="slidenum">
              <a:rPr lang="es-BO">
                <a:solidFill>
                  <a:srgbClr val="000000"/>
                </a:solidFill>
              </a:rPr>
              <a:pPr/>
              <a:t>‹Nº›</a:t>
            </a:fld>
            <a:endParaRPr lang="es-BO">
              <a:solidFill>
                <a:srgbClr val="000000"/>
              </a:solidFill>
            </a:endParaRPr>
          </a:p>
        </p:txBody>
      </p:sp>
    </p:spTree>
    <p:extLst>
      <p:ext uri="{BB962C8B-B14F-4D97-AF65-F5344CB8AC3E}">
        <p14:creationId xmlns:p14="http://schemas.microsoft.com/office/powerpoint/2010/main" val="13851845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BO"/>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BO"/>
          </a:p>
        </p:txBody>
      </p:sp>
      <p:sp>
        <p:nvSpPr>
          <p:cNvPr id="4" name="Marcador de fecha 3"/>
          <p:cNvSpPr>
            <a:spLocks noGrp="1"/>
          </p:cNvSpPr>
          <p:nvPr>
            <p:ph type="dt" sz="half" idx="10"/>
          </p:nvPr>
        </p:nvSpPr>
        <p:spPr/>
        <p:txBody>
          <a:bodyPr/>
          <a:lstStyle>
            <a:lvl1pPr>
              <a:defRPr/>
            </a:lvl1pPr>
          </a:lstStyle>
          <a:p>
            <a:endParaRPr lang="es-BO">
              <a:solidFill>
                <a:srgbClr val="000000"/>
              </a:solidFill>
            </a:endParaRPr>
          </a:p>
        </p:txBody>
      </p:sp>
      <p:sp>
        <p:nvSpPr>
          <p:cNvPr id="5" name="Marcador de pie de página 4"/>
          <p:cNvSpPr>
            <a:spLocks noGrp="1"/>
          </p:cNvSpPr>
          <p:nvPr>
            <p:ph type="ftr" sz="quarter" idx="11"/>
          </p:nvPr>
        </p:nvSpPr>
        <p:spPr/>
        <p:txBody>
          <a:bodyPr/>
          <a:lstStyle>
            <a:lvl1pPr>
              <a:defRPr/>
            </a:lvl1pPr>
          </a:lstStyle>
          <a:p>
            <a:endParaRPr lang="es-BO">
              <a:solidFill>
                <a:srgbClr val="000000"/>
              </a:solidFill>
            </a:endParaRPr>
          </a:p>
        </p:txBody>
      </p:sp>
      <p:sp>
        <p:nvSpPr>
          <p:cNvPr id="6" name="Marcador de número de diapositiva 5"/>
          <p:cNvSpPr>
            <a:spLocks noGrp="1"/>
          </p:cNvSpPr>
          <p:nvPr>
            <p:ph type="sldNum" sz="quarter" idx="12"/>
          </p:nvPr>
        </p:nvSpPr>
        <p:spPr/>
        <p:txBody>
          <a:bodyPr/>
          <a:lstStyle>
            <a:lvl1pPr>
              <a:defRPr/>
            </a:lvl1pPr>
          </a:lstStyle>
          <a:p>
            <a:fld id="{BF8B70C4-716E-4D0E-BEAF-46C3C0B1D620}" type="slidenum">
              <a:rPr lang="es-BO">
                <a:solidFill>
                  <a:srgbClr val="000000"/>
                </a:solidFill>
              </a:rPr>
              <a:pPr/>
              <a:t>‹Nº›</a:t>
            </a:fld>
            <a:endParaRPr lang="es-BO">
              <a:solidFill>
                <a:srgbClr val="000000"/>
              </a:solidFill>
            </a:endParaRPr>
          </a:p>
        </p:txBody>
      </p:sp>
    </p:spTree>
    <p:extLst>
      <p:ext uri="{BB962C8B-B14F-4D97-AF65-F5344CB8AC3E}">
        <p14:creationId xmlns:p14="http://schemas.microsoft.com/office/powerpoint/2010/main" val="24862341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BO"/>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BO"/>
          </a:p>
        </p:txBody>
      </p:sp>
      <p:sp>
        <p:nvSpPr>
          <p:cNvPr id="4" name="Marcador de fecha 3"/>
          <p:cNvSpPr>
            <a:spLocks noGrp="1"/>
          </p:cNvSpPr>
          <p:nvPr>
            <p:ph type="dt" sz="half" idx="10"/>
          </p:nvPr>
        </p:nvSpPr>
        <p:spPr/>
        <p:txBody>
          <a:bodyPr/>
          <a:lstStyle>
            <a:lvl1pPr>
              <a:defRPr/>
            </a:lvl1pPr>
          </a:lstStyle>
          <a:p>
            <a:endParaRPr lang="es-BO">
              <a:solidFill>
                <a:srgbClr val="000000"/>
              </a:solidFill>
            </a:endParaRPr>
          </a:p>
        </p:txBody>
      </p:sp>
      <p:sp>
        <p:nvSpPr>
          <p:cNvPr id="5" name="Marcador de pie de página 4"/>
          <p:cNvSpPr>
            <a:spLocks noGrp="1"/>
          </p:cNvSpPr>
          <p:nvPr>
            <p:ph type="ftr" sz="quarter" idx="11"/>
          </p:nvPr>
        </p:nvSpPr>
        <p:spPr/>
        <p:txBody>
          <a:bodyPr/>
          <a:lstStyle>
            <a:lvl1pPr>
              <a:defRPr/>
            </a:lvl1pPr>
          </a:lstStyle>
          <a:p>
            <a:endParaRPr lang="es-BO">
              <a:solidFill>
                <a:srgbClr val="000000"/>
              </a:solidFill>
            </a:endParaRPr>
          </a:p>
        </p:txBody>
      </p:sp>
      <p:sp>
        <p:nvSpPr>
          <p:cNvPr id="6" name="Marcador de número de diapositiva 5"/>
          <p:cNvSpPr>
            <a:spLocks noGrp="1"/>
          </p:cNvSpPr>
          <p:nvPr>
            <p:ph type="sldNum" sz="quarter" idx="12"/>
          </p:nvPr>
        </p:nvSpPr>
        <p:spPr/>
        <p:txBody>
          <a:bodyPr/>
          <a:lstStyle>
            <a:lvl1pPr>
              <a:defRPr/>
            </a:lvl1pPr>
          </a:lstStyle>
          <a:p>
            <a:fld id="{BF8B70C4-716E-4D0E-BEAF-46C3C0B1D620}" type="slidenum">
              <a:rPr lang="es-BO">
                <a:solidFill>
                  <a:srgbClr val="000000"/>
                </a:solidFill>
              </a:rPr>
              <a:pPr/>
              <a:t>‹Nº›</a:t>
            </a:fld>
            <a:endParaRPr lang="es-BO">
              <a:solidFill>
                <a:srgbClr val="000000"/>
              </a:solidFill>
            </a:endParaRPr>
          </a:p>
        </p:txBody>
      </p:sp>
    </p:spTree>
    <p:extLst>
      <p:ext uri="{BB962C8B-B14F-4D97-AF65-F5344CB8AC3E}">
        <p14:creationId xmlns:p14="http://schemas.microsoft.com/office/powerpoint/2010/main" val="33350113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BO"/>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BO"/>
          </a:p>
        </p:txBody>
      </p:sp>
      <p:sp>
        <p:nvSpPr>
          <p:cNvPr id="4" name="Marcador de fecha 3"/>
          <p:cNvSpPr>
            <a:spLocks noGrp="1"/>
          </p:cNvSpPr>
          <p:nvPr>
            <p:ph type="dt" sz="half" idx="10"/>
          </p:nvPr>
        </p:nvSpPr>
        <p:spPr/>
        <p:txBody>
          <a:bodyPr/>
          <a:lstStyle>
            <a:lvl1pPr>
              <a:defRPr/>
            </a:lvl1pPr>
          </a:lstStyle>
          <a:p>
            <a:endParaRPr lang="es-BO">
              <a:solidFill>
                <a:srgbClr val="000000"/>
              </a:solidFill>
            </a:endParaRPr>
          </a:p>
        </p:txBody>
      </p:sp>
      <p:sp>
        <p:nvSpPr>
          <p:cNvPr id="5" name="Marcador de pie de página 4"/>
          <p:cNvSpPr>
            <a:spLocks noGrp="1"/>
          </p:cNvSpPr>
          <p:nvPr>
            <p:ph type="ftr" sz="quarter" idx="11"/>
          </p:nvPr>
        </p:nvSpPr>
        <p:spPr/>
        <p:txBody>
          <a:bodyPr/>
          <a:lstStyle>
            <a:lvl1pPr>
              <a:defRPr/>
            </a:lvl1pPr>
          </a:lstStyle>
          <a:p>
            <a:endParaRPr lang="es-BO">
              <a:solidFill>
                <a:srgbClr val="000000"/>
              </a:solidFill>
            </a:endParaRPr>
          </a:p>
        </p:txBody>
      </p:sp>
      <p:sp>
        <p:nvSpPr>
          <p:cNvPr id="6" name="Marcador de número de diapositiva 5"/>
          <p:cNvSpPr>
            <a:spLocks noGrp="1"/>
          </p:cNvSpPr>
          <p:nvPr>
            <p:ph type="sldNum" sz="quarter" idx="12"/>
          </p:nvPr>
        </p:nvSpPr>
        <p:spPr/>
        <p:txBody>
          <a:bodyPr/>
          <a:lstStyle>
            <a:lvl1pPr>
              <a:defRPr/>
            </a:lvl1pPr>
          </a:lstStyle>
          <a:p>
            <a:fld id="{BF8B70C4-716E-4D0E-BEAF-46C3C0B1D620}" type="slidenum">
              <a:rPr lang="es-BO">
                <a:solidFill>
                  <a:srgbClr val="000000"/>
                </a:solidFill>
              </a:rPr>
              <a:pPr/>
              <a:t>‹Nº›</a:t>
            </a:fld>
            <a:endParaRPr lang="es-BO">
              <a:solidFill>
                <a:srgbClr val="000000"/>
              </a:solidFill>
            </a:endParaRPr>
          </a:p>
        </p:txBody>
      </p:sp>
    </p:spTree>
    <p:extLst>
      <p:ext uri="{BB962C8B-B14F-4D97-AF65-F5344CB8AC3E}">
        <p14:creationId xmlns:p14="http://schemas.microsoft.com/office/powerpoint/2010/main" val="16382677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BO"/>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BO"/>
          </a:p>
        </p:txBody>
      </p:sp>
      <p:sp>
        <p:nvSpPr>
          <p:cNvPr id="4" name="Marcador de fecha 3"/>
          <p:cNvSpPr>
            <a:spLocks noGrp="1"/>
          </p:cNvSpPr>
          <p:nvPr>
            <p:ph type="dt" sz="half" idx="10"/>
          </p:nvPr>
        </p:nvSpPr>
        <p:spPr/>
        <p:txBody>
          <a:bodyPr/>
          <a:lstStyle>
            <a:lvl1pPr>
              <a:defRPr/>
            </a:lvl1pPr>
          </a:lstStyle>
          <a:p>
            <a:endParaRPr lang="es-BO">
              <a:solidFill>
                <a:srgbClr val="000000"/>
              </a:solidFill>
            </a:endParaRPr>
          </a:p>
        </p:txBody>
      </p:sp>
      <p:sp>
        <p:nvSpPr>
          <p:cNvPr id="5" name="Marcador de pie de página 4"/>
          <p:cNvSpPr>
            <a:spLocks noGrp="1"/>
          </p:cNvSpPr>
          <p:nvPr>
            <p:ph type="ftr" sz="quarter" idx="11"/>
          </p:nvPr>
        </p:nvSpPr>
        <p:spPr/>
        <p:txBody>
          <a:bodyPr/>
          <a:lstStyle>
            <a:lvl1pPr>
              <a:defRPr/>
            </a:lvl1pPr>
          </a:lstStyle>
          <a:p>
            <a:endParaRPr lang="es-BO">
              <a:solidFill>
                <a:srgbClr val="000000"/>
              </a:solidFill>
            </a:endParaRPr>
          </a:p>
        </p:txBody>
      </p:sp>
      <p:sp>
        <p:nvSpPr>
          <p:cNvPr id="6" name="Marcador de número de diapositiva 5"/>
          <p:cNvSpPr>
            <a:spLocks noGrp="1"/>
          </p:cNvSpPr>
          <p:nvPr>
            <p:ph type="sldNum" sz="quarter" idx="12"/>
          </p:nvPr>
        </p:nvSpPr>
        <p:spPr/>
        <p:txBody>
          <a:bodyPr/>
          <a:lstStyle>
            <a:lvl1pPr>
              <a:defRPr/>
            </a:lvl1pPr>
          </a:lstStyle>
          <a:p>
            <a:fld id="{BF8B70C4-716E-4D0E-BEAF-46C3C0B1D620}" type="slidenum">
              <a:rPr lang="es-BO">
                <a:solidFill>
                  <a:srgbClr val="000000"/>
                </a:solidFill>
              </a:rPr>
              <a:pPr/>
              <a:t>‹Nº›</a:t>
            </a:fld>
            <a:endParaRPr lang="es-BO">
              <a:solidFill>
                <a:srgbClr val="000000"/>
              </a:solidFill>
            </a:endParaRPr>
          </a:p>
        </p:txBody>
      </p:sp>
    </p:spTree>
    <p:extLst>
      <p:ext uri="{BB962C8B-B14F-4D97-AF65-F5344CB8AC3E}">
        <p14:creationId xmlns:p14="http://schemas.microsoft.com/office/powerpoint/2010/main" val="13711694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BO"/>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BO"/>
          </a:p>
        </p:txBody>
      </p:sp>
      <p:sp>
        <p:nvSpPr>
          <p:cNvPr id="4" name="Marcador de fecha 3"/>
          <p:cNvSpPr>
            <a:spLocks noGrp="1"/>
          </p:cNvSpPr>
          <p:nvPr>
            <p:ph type="dt" sz="half" idx="10"/>
          </p:nvPr>
        </p:nvSpPr>
        <p:spPr/>
        <p:txBody>
          <a:bodyPr/>
          <a:lstStyle>
            <a:lvl1pPr>
              <a:defRPr/>
            </a:lvl1pPr>
          </a:lstStyle>
          <a:p>
            <a:endParaRPr lang="es-BO">
              <a:solidFill>
                <a:srgbClr val="000000"/>
              </a:solidFill>
            </a:endParaRPr>
          </a:p>
        </p:txBody>
      </p:sp>
      <p:sp>
        <p:nvSpPr>
          <p:cNvPr id="5" name="Marcador de pie de página 4"/>
          <p:cNvSpPr>
            <a:spLocks noGrp="1"/>
          </p:cNvSpPr>
          <p:nvPr>
            <p:ph type="ftr" sz="quarter" idx="11"/>
          </p:nvPr>
        </p:nvSpPr>
        <p:spPr/>
        <p:txBody>
          <a:bodyPr/>
          <a:lstStyle>
            <a:lvl1pPr>
              <a:defRPr/>
            </a:lvl1pPr>
          </a:lstStyle>
          <a:p>
            <a:endParaRPr lang="es-BO">
              <a:solidFill>
                <a:srgbClr val="000000"/>
              </a:solidFill>
            </a:endParaRPr>
          </a:p>
        </p:txBody>
      </p:sp>
      <p:sp>
        <p:nvSpPr>
          <p:cNvPr id="6" name="Marcador de número de diapositiva 5"/>
          <p:cNvSpPr>
            <a:spLocks noGrp="1"/>
          </p:cNvSpPr>
          <p:nvPr>
            <p:ph type="sldNum" sz="quarter" idx="12"/>
          </p:nvPr>
        </p:nvSpPr>
        <p:spPr/>
        <p:txBody>
          <a:bodyPr/>
          <a:lstStyle>
            <a:lvl1pPr>
              <a:defRPr/>
            </a:lvl1pPr>
          </a:lstStyle>
          <a:p>
            <a:fld id="{BF8B70C4-716E-4D0E-BEAF-46C3C0B1D620}" type="slidenum">
              <a:rPr lang="es-BO">
                <a:solidFill>
                  <a:srgbClr val="000000"/>
                </a:solidFill>
              </a:rPr>
              <a:pPr/>
              <a:t>‹Nº›</a:t>
            </a:fld>
            <a:endParaRPr lang="es-BO">
              <a:solidFill>
                <a:srgbClr val="000000"/>
              </a:solidFill>
            </a:endParaRPr>
          </a:p>
        </p:txBody>
      </p:sp>
    </p:spTree>
    <p:extLst>
      <p:ext uri="{BB962C8B-B14F-4D97-AF65-F5344CB8AC3E}">
        <p14:creationId xmlns:p14="http://schemas.microsoft.com/office/powerpoint/2010/main" val="41199314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BO"/>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BO"/>
          </a:p>
        </p:txBody>
      </p:sp>
      <p:sp>
        <p:nvSpPr>
          <p:cNvPr id="4" name="Marcador de fecha 3"/>
          <p:cNvSpPr>
            <a:spLocks noGrp="1"/>
          </p:cNvSpPr>
          <p:nvPr>
            <p:ph type="dt" sz="half" idx="10"/>
          </p:nvPr>
        </p:nvSpPr>
        <p:spPr/>
        <p:txBody>
          <a:bodyPr/>
          <a:lstStyle>
            <a:lvl1pPr>
              <a:defRPr/>
            </a:lvl1pPr>
          </a:lstStyle>
          <a:p>
            <a:endParaRPr lang="es-BO">
              <a:solidFill>
                <a:srgbClr val="000000"/>
              </a:solidFill>
            </a:endParaRPr>
          </a:p>
        </p:txBody>
      </p:sp>
      <p:sp>
        <p:nvSpPr>
          <p:cNvPr id="5" name="Marcador de pie de página 4"/>
          <p:cNvSpPr>
            <a:spLocks noGrp="1"/>
          </p:cNvSpPr>
          <p:nvPr>
            <p:ph type="ftr" sz="quarter" idx="11"/>
          </p:nvPr>
        </p:nvSpPr>
        <p:spPr/>
        <p:txBody>
          <a:bodyPr/>
          <a:lstStyle>
            <a:lvl1pPr>
              <a:defRPr/>
            </a:lvl1pPr>
          </a:lstStyle>
          <a:p>
            <a:endParaRPr lang="es-BO">
              <a:solidFill>
                <a:srgbClr val="000000"/>
              </a:solidFill>
            </a:endParaRPr>
          </a:p>
        </p:txBody>
      </p:sp>
      <p:sp>
        <p:nvSpPr>
          <p:cNvPr id="6" name="Marcador de número de diapositiva 5"/>
          <p:cNvSpPr>
            <a:spLocks noGrp="1"/>
          </p:cNvSpPr>
          <p:nvPr>
            <p:ph type="sldNum" sz="quarter" idx="12"/>
          </p:nvPr>
        </p:nvSpPr>
        <p:spPr/>
        <p:txBody>
          <a:bodyPr/>
          <a:lstStyle>
            <a:lvl1pPr>
              <a:defRPr/>
            </a:lvl1pPr>
          </a:lstStyle>
          <a:p>
            <a:fld id="{BF8B70C4-716E-4D0E-BEAF-46C3C0B1D620}" type="slidenum">
              <a:rPr lang="es-BO">
                <a:solidFill>
                  <a:srgbClr val="000000"/>
                </a:solidFill>
              </a:rPr>
              <a:pPr/>
              <a:t>‹Nº›</a:t>
            </a:fld>
            <a:endParaRPr lang="es-BO">
              <a:solidFill>
                <a:srgbClr val="000000"/>
              </a:solidFill>
            </a:endParaRPr>
          </a:p>
        </p:txBody>
      </p:sp>
    </p:spTree>
    <p:extLst>
      <p:ext uri="{BB962C8B-B14F-4D97-AF65-F5344CB8AC3E}">
        <p14:creationId xmlns:p14="http://schemas.microsoft.com/office/powerpoint/2010/main" val="22952632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BO"/>
          </a:p>
        </p:txBody>
      </p:sp>
      <p:sp>
        <p:nvSpPr>
          <p:cNvPr id="3" name="Marcador de contenido 2"/>
          <p:cNvSpPr>
            <a:spLocks noGrp="1"/>
          </p:cNvSpPr>
          <p:nvPr>
            <p:ph sz="half" idx="1"/>
          </p:nvPr>
        </p:nvSpPr>
        <p:spPr>
          <a:xfrm>
            <a:off x="609600" y="1600201"/>
            <a:ext cx="5384800" cy="45259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BO"/>
          </a:p>
        </p:txBody>
      </p:sp>
      <p:sp>
        <p:nvSpPr>
          <p:cNvPr id="4" name="Marcador de contenido 3"/>
          <p:cNvSpPr>
            <a:spLocks noGrp="1"/>
          </p:cNvSpPr>
          <p:nvPr>
            <p:ph sz="half" idx="2"/>
          </p:nvPr>
        </p:nvSpPr>
        <p:spPr>
          <a:xfrm>
            <a:off x="6197600" y="1600201"/>
            <a:ext cx="5384800" cy="45259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BO"/>
          </a:p>
        </p:txBody>
      </p:sp>
      <p:sp>
        <p:nvSpPr>
          <p:cNvPr id="5" name="Marcador de fecha 4"/>
          <p:cNvSpPr>
            <a:spLocks noGrp="1"/>
          </p:cNvSpPr>
          <p:nvPr>
            <p:ph type="dt" sz="half" idx="10"/>
          </p:nvPr>
        </p:nvSpPr>
        <p:spPr/>
        <p:txBody>
          <a:bodyPr/>
          <a:lstStyle>
            <a:lvl1pPr>
              <a:defRPr/>
            </a:lvl1pPr>
          </a:lstStyle>
          <a:p>
            <a:endParaRPr lang="es-BO">
              <a:solidFill>
                <a:srgbClr val="000000"/>
              </a:solidFill>
            </a:endParaRPr>
          </a:p>
        </p:txBody>
      </p:sp>
      <p:sp>
        <p:nvSpPr>
          <p:cNvPr id="6" name="Marcador de pie de página 5"/>
          <p:cNvSpPr>
            <a:spLocks noGrp="1"/>
          </p:cNvSpPr>
          <p:nvPr>
            <p:ph type="ftr" sz="quarter" idx="11"/>
          </p:nvPr>
        </p:nvSpPr>
        <p:spPr/>
        <p:txBody>
          <a:bodyPr/>
          <a:lstStyle>
            <a:lvl1pPr>
              <a:defRPr/>
            </a:lvl1pPr>
          </a:lstStyle>
          <a:p>
            <a:endParaRPr lang="es-BO">
              <a:solidFill>
                <a:srgbClr val="000000"/>
              </a:solidFill>
            </a:endParaRPr>
          </a:p>
        </p:txBody>
      </p:sp>
      <p:sp>
        <p:nvSpPr>
          <p:cNvPr id="7" name="Marcador de número de diapositiva 6"/>
          <p:cNvSpPr>
            <a:spLocks noGrp="1"/>
          </p:cNvSpPr>
          <p:nvPr>
            <p:ph type="sldNum" sz="quarter" idx="12"/>
          </p:nvPr>
        </p:nvSpPr>
        <p:spPr/>
        <p:txBody>
          <a:bodyPr/>
          <a:lstStyle>
            <a:lvl1pPr>
              <a:defRPr/>
            </a:lvl1pPr>
          </a:lstStyle>
          <a:p>
            <a:fld id="{0F978D5A-A961-4B2D-9DAE-459AF1070A6B}" type="slidenum">
              <a:rPr lang="es-BO">
                <a:solidFill>
                  <a:srgbClr val="000000"/>
                </a:solidFill>
              </a:rPr>
              <a:pPr/>
              <a:t>‹Nº›</a:t>
            </a:fld>
            <a:endParaRPr lang="es-BO">
              <a:solidFill>
                <a:srgbClr val="000000"/>
              </a:solidFill>
            </a:endParaRPr>
          </a:p>
        </p:txBody>
      </p:sp>
    </p:spTree>
    <p:extLst>
      <p:ext uri="{BB962C8B-B14F-4D97-AF65-F5344CB8AC3E}">
        <p14:creationId xmlns:p14="http://schemas.microsoft.com/office/powerpoint/2010/main" val="13264029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BO"/>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BO"/>
          </a:p>
        </p:txBody>
      </p:sp>
      <p:sp>
        <p:nvSpPr>
          <p:cNvPr id="4" name="Marcador de fecha 3"/>
          <p:cNvSpPr>
            <a:spLocks noGrp="1"/>
          </p:cNvSpPr>
          <p:nvPr>
            <p:ph type="dt" sz="half" idx="10"/>
          </p:nvPr>
        </p:nvSpPr>
        <p:spPr/>
        <p:txBody>
          <a:bodyPr/>
          <a:lstStyle>
            <a:lvl1pPr>
              <a:defRPr/>
            </a:lvl1pPr>
          </a:lstStyle>
          <a:p>
            <a:endParaRPr lang="es-BO">
              <a:solidFill>
                <a:srgbClr val="000000"/>
              </a:solidFill>
            </a:endParaRPr>
          </a:p>
        </p:txBody>
      </p:sp>
      <p:sp>
        <p:nvSpPr>
          <p:cNvPr id="5" name="Marcador de pie de página 4"/>
          <p:cNvSpPr>
            <a:spLocks noGrp="1"/>
          </p:cNvSpPr>
          <p:nvPr>
            <p:ph type="ftr" sz="quarter" idx="11"/>
          </p:nvPr>
        </p:nvSpPr>
        <p:spPr/>
        <p:txBody>
          <a:bodyPr/>
          <a:lstStyle>
            <a:lvl1pPr>
              <a:defRPr/>
            </a:lvl1pPr>
          </a:lstStyle>
          <a:p>
            <a:endParaRPr lang="es-BO">
              <a:solidFill>
                <a:srgbClr val="000000"/>
              </a:solidFill>
            </a:endParaRPr>
          </a:p>
        </p:txBody>
      </p:sp>
      <p:sp>
        <p:nvSpPr>
          <p:cNvPr id="6" name="Marcador de número de diapositiva 5"/>
          <p:cNvSpPr>
            <a:spLocks noGrp="1"/>
          </p:cNvSpPr>
          <p:nvPr>
            <p:ph type="sldNum" sz="quarter" idx="12"/>
          </p:nvPr>
        </p:nvSpPr>
        <p:spPr/>
        <p:txBody>
          <a:bodyPr/>
          <a:lstStyle>
            <a:lvl1pPr>
              <a:defRPr/>
            </a:lvl1pPr>
          </a:lstStyle>
          <a:p>
            <a:fld id="{BF8B70C4-716E-4D0E-BEAF-46C3C0B1D620}" type="slidenum">
              <a:rPr lang="es-BO">
                <a:solidFill>
                  <a:srgbClr val="000000"/>
                </a:solidFill>
              </a:rPr>
              <a:pPr/>
              <a:t>‹Nº›</a:t>
            </a:fld>
            <a:endParaRPr lang="es-BO">
              <a:solidFill>
                <a:srgbClr val="000000"/>
              </a:solidFill>
            </a:endParaRPr>
          </a:p>
        </p:txBody>
      </p:sp>
    </p:spTree>
    <p:extLst>
      <p:ext uri="{BB962C8B-B14F-4D97-AF65-F5344CB8AC3E}">
        <p14:creationId xmlns:p14="http://schemas.microsoft.com/office/powerpoint/2010/main" val="9965520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BO"/>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3FF20CA1-204F-419A-856C-80FD32E7DA0B}" type="datetimeFigureOut">
              <a:rPr lang="es-BO" smtClean="0"/>
              <a:t>11/8/2017</a:t>
            </a:fld>
            <a:endParaRPr lang="es-BO"/>
          </a:p>
        </p:txBody>
      </p:sp>
      <p:sp>
        <p:nvSpPr>
          <p:cNvPr id="5" name="Marcador de pie de página 4"/>
          <p:cNvSpPr>
            <a:spLocks noGrp="1"/>
          </p:cNvSpPr>
          <p:nvPr>
            <p:ph type="ftr" sz="quarter" idx="11"/>
          </p:nvPr>
        </p:nvSpPr>
        <p:spPr/>
        <p:txBody>
          <a:bodyPr/>
          <a:lstStyle/>
          <a:p>
            <a:endParaRPr lang="es-BO"/>
          </a:p>
        </p:txBody>
      </p:sp>
      <p:sp>
        <p:nvSpPr>
          <p:cNvPr id="6" name="Marcador de número de diapositiva 5"/>
          <p:cNvSpPr>
            <a:spLocks noGrp="1"/>
          </p:cNvSpPr>
          <p:nvPr>
            <p:ph type="sldNum" sz="quarter" idx="12"/>
          </p:nvPr>
        </p:nvSpPr>
        <p:spPr/>
        <p:txBody>
          <a:bodyPr/>
          <a:lstStyle/>
          <a:p>
            <a:fld id="{62832827-A878-4601-92C7-462EF6DCB8EF}" type="slidenum">
              <a:rPr lang="es-BO" smtClean="0"/>
              <a:t>‹Nº›</a:t>
            </a:fld>
            <a:endParaRPr lang="es-BO"/>
          </a:p>
        </p:txBody>
      </p:sp>
    </p:spTree>
    <p:extLst>
      <p:ext uri="{BB962C8B-B14F-4D97-AF65-F5344CB8AC3E}">
        <p14:creationId xmlns:p14="http://schemas.microsoft.com/office/powerpoint/2010/main" val="28358682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BO"/>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BO"/>
          </a:p>
        </p:txBody>
      </p:sp>
      <p:sp>
        <p:nvSpPr>
          <p:cNvPr id="4" name="Marcador de fecha 3"/>
          <p:cNvSpPr>
            <a:spLocks noGrp="1"/>
          </p:cNvSpPr>
          <p:nvPr>
            <p:ph type="dt" sz="half" idx="10"/>
          </p:nvPr>
        </p:nvSpPr>
        <p:spPr/>
        <p:txBody>
          <a:bodyPr/>
          <a:lstStyle>
            <a:lvl1pPr>
              <a:defRPr/>
            </a:lvl1pPr>
          </a:lstStyle>
          <a:p>
            <a:endParaRPr lang="es-BO">
              <a:solidFill>
                <a:srgbClr val="000000"/>
              </a:solidFill>
            </a:endParaRPr>
          </a:p>
        </p:txBody>
      </p:sp>
      <p:sp>
        <p:nvSpPr>
          <p:cNvPr id="5" name="Marcador de pie de página 4"/>
          <p:cNvSpPr>
            <a:spLocks noGrp="1"/>
          </p:cNvSpPr>
          <p:nvPr>
            <p:ph type="ftr" sz="quarter" idx="11"/>
          </p:nvPr>
        </p:nvSpPr>
        <p:spPr/>
        <p:txBody>
          <a:bodyPr/>
          <a:lstStyle>
            <a:lvl1pPr>
              <a:defRPr/>
            </a:lvl1pPr>
          </a:lstStyle>
          <a:p>
            <a:endParaRPr lang="es-BO">
              <a:solidFill>
                <a:srgbClr val="000000"/>
              </a:solidFill>
            </a:endParaRPr>
          </a:p>
        </p:txBody>
      </p:sp>
      <p:sp>
        <p:nvSpPr>
          <p:cNvPr id="6" name="Marcador de número de diapositiva 5"/>
          <p:cNvSpPr>
            <a:spLocks noGrp="1"/>
          </p:cNvSpPr>
          <p:nvPr>
            <p:ph type="sldNum" sz="quarter" idx="12"/>
          </p:nvPr>
        </p:nvSpPr>
        <p:spPr/>
        <p:txBody>
          <a:bodyPr/>
          <a:lstStyle>
            <a:lvl1pPr>
              <a:defRPr/>
            </a:lvl1pPr>
          </a:lstStyle>
          <a:p>
            <a:fld id="{BF8B70C4-716E-4D0E-BEAF-46C3C0B1D620}" type="slidenum">
              <a:rPr lang="es-BO">
                <a:solidFill>
                  <a:srgbClr val="000000"/>
                </a:solidFill>
              </a:rPr>
              <a:pPr/>
              <a:t>‹Nº›</a:t>
            </a:fld>
            <a:endParaRPr lang="es-BO">
              <a:solidFill>
                <a:srgbClr val="000000"/>
              </a:solidFill>
            </a:endParaRPr>
          </a:p>
        </p:txBody>
      </p:sp>
    </p:spTree>
    <p:extLst>
      <p:ext uri="{BB962C8B-B14F-4D97-AF65-F5344CB8AC3E}">
        <p14:creationId xmlns:p14="http://schemas.microsoft.com/office/powerpoint/2010/main" val="22417575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lvl1pPr>
              <a:defRPr/>
            </a:lvl1pPr>
          </a:lstStyle>
          <a:p>
            <a:endParaRPr lang="es-ES">
              <a:solidFill>
                <a:srgbClr val="000000"/>
              </a:solidFill>
            </a:endParaRPr>
          </a:p>
        </p:txBody>
      </p:sp>
      <p:sp>
        <p:nvSpPr>
          <p:cNvPr id="3" name="Marcador de pie de página 2"/>
          <p:cNvSpPr>
            <a:spLocks noGrp="1"/>
          </p:cNvSpPr>
          <p:nvPr>
            <p:ph type="ftr" sz="quarter" idx="11"/>
          </p:nvPr>
        </p:nvSpPr>
        <p:spPr/>
        <p:txBody>
          <a:bodyPr/>
          <a:lstStyle>
            <a:lvl1pPr>
              <a:defRPr/>
            </a:lvl1pPr>
          </a:lstStyle>
          <a:p>
            <a:endParaRPr lang="es-ES">
              <a:solidFill>
                <a:srgbClr val="000000"/>
              </a:solidFill>
            </a:endParaRPr>
          </a:p>
        </p:txBody>
      </p:sp>
      <p:sp>
        <p:nvSpPr>
          <p:cNvPr id="4" name="Marcador de número de diapositiva 3"/>
          <p:cNvSpPr>
            <a:spLocks noGrp="1"/>
          </p:cNvSpPr>
          <p:nvPr>
            <p:ph type="sldNum" sz="quarter" idx="12"/>
          </p:nvPr>
        </p:nvSpPr>
        <p:spPr/>
        <p:txBody>
          <a:bodyPr/>
          <a:lstStyle>
            <a:lvl1pPr>
              <a:defRPr/>
            </a:lvl1pPr>
          </a:lstStyle>
          <a:p>
            <a:fld id="{C5D6B0A4-FB73-4D09-88CB-4BC02C43986B}" type="slidenum">
              <a:rPr lang="es-ES">
                <a:solidFill>
                  <a:srgbClr val="000000"/>
                </a:solidFill>
              </a:rPr>
              <a:pPr/>
              <a:t>‹Nº›</a:t>
            </a:fld>
            <a:endParaRPr lang="es-ES">
              <a:solidFill>
                <a:srgbClr val="000000"/>
              </a:solidFill>
            </a:endParaRPr>
          </a:p>
        </p:txBody>
      </p:sp>
    </p:spTree>
    <p:extLst>
      <p:ext uri="{BB962C8B-B14F-4D97-AF65-F5344CB8AC3E}">
        <p14:creationId xmlns:p14="http://schemas.microsoft.com/office/powerpoint/2010/main" val="20926615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lvl1pPr>
              <a:defRPr/>
            </a:lvl1pPr>
          </a:lstStyle>
          <a:p>
            <a:endParaRPr lang="es-BO">
              <a:solidFill>
                <a:srgbClr val="000000"/>
              </a:solidFill>
            </a:endParaRPr>
          </a:p>
        </p:txBody>
      </p:sp>
      <p:sp>
        <p:nvSpPr>
          <p:cNvPr id="3" name="Marcador de pie de página 2"/>
          <p:cNvSpPr>
            <a:spLocks noGrp="1"/>
          </p:cNvSpPr>
          <p:nvPr>
            <p:ph type="ftr" sz="quarter" idx="11"/>
          </p:nvPr>
        </p:nvSpPr>
        <p:spPr/>
        <p:txBody>
          <a:bodyPr/>
          <a:lstStyle>
            <a:lvl1pPr>
              <a:defRPr/>
            </a:lvl1pPr>
          </a:lstStyle>
          <a:p>
            <a:endParaRPr lang="es-BO">
              <a:solidFill>
                <a:srgbClr val="000000"/>
              </a:solidFill>
            </a:endParaRPr>
          </a:p>
        </p:txBody>
      </p:sp>
      <p:sp>
        <p:nvSpPr>
          <p:cNvPr id="4" name="Marcador de número de diapositiva 3"/>
          <p:cNvSpPr>
            <a:spLocks noGrp="1"/>
          </p:cNvSpPr>
          <p:nvPr>
            <p:ph type="sldNum" sz="quarter" idx="12"/>
          </p:nvPr>
        </p:nvSpPr>
        <p:spPr/>
        <p:txBody>
          <a:bodyPr/>
          <a:lstStyle>
            <a:lvl1pPr>
              <a:defRPr/>
            </a:lvl1pPr>
          </a:lstStyle>
          <a:p>
            <a:fld id="{818E9D92-CB5E-46D7-8667-92ADF4F5C9FA}" type="slidenum">
              <a:rPr lang="es-BO">
                <a:solidFill>
                  <a:srgbClr val="000000"/>
                </a:solidFill>
              </a:rPr>
              <a:pPr/>
              <a:t>‹Nº›</a:t>
            </a:fld>
            <a:endParaRPr lang="es-BO">
              <a:solidFill>
                <a:srgbClr val="000000"/>
              </a:solidFill>
            </a:endParaRPr>
          </a:p>
        </p:txBody>
      </p:sp>
    </p:spTree>
    <p:extLst>
      <p:ext uri="{BB962C8B-B14F-4D97-AF65-F5344CB8AC3E}">
        <p14:creationId xmlns:p14="http://schemas.microsoft.com/office/powerpoint/2010/main" val="25734727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BO"/>
          </a:p>
        </p:txBody>
      </p:sp>
      <p:sp>
        <p:nvSpPr>
          <p:cNvPr id="3" name="Marcador de contenido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BO"/>
          </a:p>
        </p:txBody>
      </p:sp>
      <p:sp>
        <p:nvSpPr>
          <p:cNvPr id="4" name="Marcador de contenido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BO"/>
          </a:p>
        </p:txBody>
      </p:sp>
      <p:sp>
        <p:nvSpPr>
          <p:cNvPr id="5" name="Marcador de fecha 4"/>
          <p:cNvSpPr>
            <a:spLocks noGrp="1"/>
          </p:cNvSpPr>
          <p:nvPr>
            <p:ph type="dt" sz="half" idx="10"/>
          </p:nvPr>
        </p:nvSpPr>
        <p:spPr/>
        <p:txBody>
          <a:bodyPr/>
          <a:lstStyle/>
          <a:p>
            <a:fld id="{3FF20CA1-204F-419A-856C-80FD32E7DA0B}" type="datetimeFigureOut">
              <a:rPr lang="es-BO" smtClean="0"/>
              <a:t>11/8/2017</a:t>
            </a:fld>
            <a:endParaRPr lang="es-BO"/>
          </a:p>
        </p:txBody>
      </p:sp>
      <p:sp>
        <p:nvSpPr>
          <p:cNvPr id="6" name="Marcador de pie de página 5"/>
          <p:cNvSpPr>
            <a:spLocks noGrp="1"/>
          </p:cNvSpPr>
          <p:nvPr>
            <p:ph type="ftr" sz="quarter" idx="11"/>
          </p:nvPr>
        </p:nvSpPr>
        <p:spPr/>
        <p:txBody>
          <a:bodyPr/>
          <a:lstStyle/>
          <a:p>
            <a:endParaRPr lang="es-BO"/>
          </a:p>
        </p:txBody>
      </p:sp>
      <p:sp>
        <p:nvSpPr>
          <p:cNvPr id="7" name="Marcador de número de diapositiva 6"/>
          <p:cNvSpPr>
            <a:spLocks noGrp="1"/>
          </p:cNvSpPr>
          <p:nvPr>
            <p:ph type="sldNum" sz="quarter" idx="12"/>
          </p:nvPr>
        </p:nvSpPr>
        <p:spPr/>
        <p:txBody>
          <a:bodyPr/>
          <a:lstStyle/>
          <a:p>
            <a:fld id="{62832827-A878-4601-92C7-462EF6DCB8EF}" type="slidenum">
              <a:rPr lang="es-BO" smtClean="0"/>
              <a:t>‹Nº›</a:t>
            </a:fld>
            <a:endParaRPr lang="es-BO"/>
          </a:p>
        </p:txBody>
      </p:sp>
    </p:spTree>
    <p:extLst>
      <p:ext uri="{BB962C8B-B14F-4D97-AF65-F5344CB8AC3E}">
        <p14:creationId xmlns:p14="http://schemas.microsoft.com/office/powerpoint/2010/main" val="9261375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BO"/>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BO"/>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BO"/>
          </a:p>
        </p:txBody>
      </p:sp>
      <p:sp>
        <p:nvSpPr>
          <p:cNvPr id="7" name="Marcador de fecha 6"/>
          <p:cNvSpPr>
            <a:spLocks noGrp="1"/>
          </p:cNvSpPr>
          <p:nvPr>
            <p:ph type="dt" sz="half" idx="10"/>
          </p:nvPr>
        </p:nvSpPr>
        <p:spPr/>
        <p:txBody>
          <a:bodyPr/>
          <a:lstStyle/>
          <a:p>
            <a:fld id="{3FF20CA1-204F-419A-856C-80FD32E7DA0B}" type="datetimeFigureOut">
              <a:rPr lang="es-BO" smtClean="0"/>
              <a:t>11/8/2017</a:t>
            </a:fld>
            <a:endParaRPr lang="es-BO"/>
          </a:p>
        </p:txBody>
      </p:sp>
      <p:sp>
        <p:nvSpPr>
          <p:cNvPr id="8" name="Marcador de pie de página 7"/>
          <p:cNvSpPr>
            <a:spLocks noGrp="1"/>
          </p:cNvSpPr>
          <p:nvPr>
            <p:ph type="ftr" sz="quarter" idx="11"/>
          </p:nvPr>
        </p:nvSpPr>
        <p:spPr/>
        <p:txBody>
          <a:bodyPr/>
          <a:lstStyle/>
          <a:p>
            <a:endParaRPr lang="es-BO"/>
          </a:p>
        </p:txBody>
      </p:sp>
      <p:sp>
        <p:nvSpPr>
          <p:cNvPr id="9" name="Marcador de número de diapositiva 8"/>
          <p:cNvSpPr>
            <a:spLocks noGrp="1"/>
          </p:cNvSpPr>
          <p:nvPr>
            <p:ph type="sldNum" sz="quarter" idx="12"/>
          </p:nvPr>
        </p:nvSpPr>
        <p:spPr/>
        <p:txBody>
          <a:bodyPr/>
          <a:lstStyle/>
          <a:p>
            <a:fld id="{62832827-A878-4601-92C7-462EF6DCB8EF}" type="slidenum">
              <a:rPr lang="es-BO" smtClean="0"/>
              <a:t>‹Nº›</a:t>
            </a:fld>
            <a:endParaRPr lang="es-BO"/>
          </a:p>
        </p:txBody>
      </p:sp>
    </p:spTree>
    <p:extLst>
      <p:ext uri="{BB962C8B-B14F-4D97-AF65-F5344CB8AC3E}">
        <p14:creationId xmlns:p14="http://schemas.microsoft.com/office/powerpoint/2010/main" val="22483411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BO"/>
          </a:p>
        </p:txBody>
      </p:sp>
      <p:sp>
        <p:nvSpPr>
          <p:cNvPr id="3" name="Marcador de fecha 2"/>
          <p:cNvSpPr>
            <a:spLocks noGrp="1"/>
          </p:cNvSpPr>
          <p:nvPr>
            <p:ph type="dt" sz="half" idx="10"/>
          </p:nvPr>
        </p:nvSpPr>
        <p:spPr/>
        <p:txBody>
          <a:bodyPr/>
          <a:lstStyle/>
          <a:p>
            <a:fld id="{3FF20CA1-204F-419A-856C-80FD32E7DA0B}" type="datetimeFigureOut">
              <a:rPr lang="es-BO" smtClean="0"/>
              <a:t>11/8/2017</a:t>
            </a:fld>
            <a:endParaRPr lang="es-BO"/>
          </a:p>
        </p:txBody>
      </p:sp>
      <p:sp>
        <p:nvSpPr>
          <p:cNvPr id="4" name="Marcador de pie de página 3"/>
          <p:cNvSpPr>
            <a:spLocks noGrp="1"/>
          </p:cNvSpPr>
          <p:nvPr>
            <p:ph type="ftr" sz="quarter" idx="11"/>
          </p:nvPr>
        </p:nvSpPr>
        <p:spPr/>
        <p:txBody>
          <a:bodyPr/>
          <a:lstStyle/>
          <a:p>
            <a:endParaRPr lang="es-BO"/>
          </a:p>
        </p:txBody>
      </p:sp>
      <p:sp>
        <p:nvSpPr>
          <p:cNvPr id="5" name="Marcador de número de diapositiva 4"/>
          <p:cNvSpPr>
            <a:spLocks noGrp="1"/>
          </p:cNvSpPr>
          <p:nvPr>
            <p:ph type="sldNum" sz="quarter" idx="12"/>
          </p:nvPr>
        </p:nvSpPr>
        <p:spPr/>
        <p:txBody>
          <a:bodyPr/>
          <a:lstStyle/>
          <a:p>
            <a:fld id="{62832827-A878-4601-92C7-462EF6DCB8EF}" type="slidenum">
              <a:rPr lang="es-BO" smtClean="0"/>
              <a:t>‹Nº›</a:t>
            </a:fld>
            <a:endParaRPr lang="es-BO"/>
          </a:p>
        </p:txBody>
      </p:sp>
    </p:spTree>
    <p:extLst>
      <p:ext uri="{BB962C8B-B14F-4D97-AF65-F5344CB8AC3E}">
        <p14:creationId xmlns:p14="http://schemas.microsoft.com/office/powerpoint/2010/main" val="28713135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3FF20CA1-204F-419A-856C-80FD32E7DA0B}" type="datetimeFigureOut">
              <a:rPr lang="es-BO" smtClean="0"/>
              <a:t>11/8/2017</a:t>
            </a:fld>
            <a:endParaRPr lang="es-BO"/>
          </a:p>
        </p:txBody>
      </p:sp>
      <p:sp>
        <p:nvSpPr>
          <p:cNvPr id="3" name="Marcador de pie de página 2"/>
          <p:cNvSpPr>
            <a:spLocks noGrp="1"/>
          </p:cNvSpPr>
          <p:nvPr>
            <p:ph type="ftr" sz="quarter" idx="11"/>
          </p:nvPr>
        </p:nvSpPr>
        <p:spPr/>
        <p:txBody>
          <a:bodyPr/>
          <a:lstStyle/>
          <a:p>
            <a:endParaRPr lang="es-BO"/>
          </a:p>
        </p:txBody>
      </p:sp>
      <p:sp>
        <p:nvSpPr>
          <p:cNvPr id="4" name="Marcador de número de diapositiva 3"/>
          <p:cNvSpPr>
            <a:spLocks noGrp="1"/>
          </p:cNvSpPr>
          <p:nvPr>
            <p:ph type="sldNum" sz="quarter" idx="12"/>
          </p:nvPr>
        </p:nvSpPr>
        <p:spPr/>
        <p:txBody>
          <a:bodyPr/>
          <a:lstStyle/>
          <a:p>
            <a:fld id="{62832827-A878-4601-92C7-462EF6DCB8EF}" type="slidenum">
              <a:rPr lang="es-BO" smtClean="0"/>
              <a:t>‹Nº›</a:t>
            </a:fld>
            <a:endParaRPr lang="es-BO"/>
          </a:p>
        </p:txBody>
      </p:sp>
    </p:spTree>
    <p:extLst>
      <p:ext uri="{BB962C8B-B14F-4D97-AF65-F5344CB8AC3E}">
        <p14:creationId xmlns:p14="http://schemas.microsoft.com/office/powerpoint/2010/main" val="1521917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BO"/>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B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3FF20CA1-204F-419A-856C-80FD32E7DA0B}" type="datetimeFigureOut">
              <a:rPr lang="es-BO" smtClean="0"/>
              <a:t>11/8/2017</a:t>
            </a:fld>
            <a:endParaRPr lang="es-BO"/>
          </a:p>
        </p:txBody>
      </p:sp>
      <p:sp>
        <p:nvSpPr>
          <p:cNvPr id="6" name="Marcador de pie de página 5"/>
          <p:cNvSpPr>
            <a:spLocks noGrp="1"/>
          </p:cNvSpPr>
          <p:nvPr>
            <p:ph type="ftr" sz="quarter" idx="11"/>
          </p:nvPr>
        </p:nvSpPr>
        <p:spPr/>
        <p:txBody>
          <a:bodyPr/>
          <a:lstStyle/>
          <a:p>
            <a:endParaRPr lang="es-BO"/>
          </a:p>
        </p:txBody>
      </p:sp>
      <p:sp>
        <p:nvSpPr>
          <p:cNvPr id="7" name="Marcador de número de diapositiva 6"/>
          <p:cNvSpPr>
            <a:spLocks noGrp="1"/>
          </p:cNvSpPr>
          <p:nvPr>
            <p:ph type="sldNum" sz="quarter" idx="12"/>
          </p:nvPr>
        </p:nvSpPr>
        <p:spPr/>
        <p:txBody>
          <a:bodyPr/>
          <a:lstStyle/>
          <a:p>
            <a:fld id="{62832827-A878-4601-92C7-462EF6DCB8EF}" type="slidenum">
              <a:rPr lang="es-BO" smtClean="0"/>
              <a:t>‹Nº›</a:t>
            </a:fld>
            <a:endParaRPr lang="es-BO"/>
          </a:p>
        </p:txBody>
      </p:sp>
    </p:spTree>
    <p:extLst>
      <p:ext uri="{BB962C8B-B14F-4D97-AF65-F5344CB8AC3E}">
        <p14:creationId xmlns:p14="http://schemas.microsoft.com/office/powerpoint/2010/main" val="31646137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BO"/>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B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3FF20CA1-204F-419A-856C-80FD32E7DA0B}" type="datetimeFigureOut">
              <a:rPr lang="es-BO" smtClean="0"/>
              <a:t>11/8/2017</a:t>
            </a:fld>
            <a:endParaRPr lang="es-BO"/>
          </a:p>
        </p:txBody>
      </p:sp>
      <p:sp>
        <p:nvSpPr>
          <p:cNvPr id="6" name="Marcador de pie de página 5"/>
          <p:cNvSpPr>
            <a:spLocks noGrp="1"/>
          </p:cNvSpPr>
          <p:nvPr>
            <p:ph type="ftr" sz="quarter" idx="11"/>
          </p:nvPr>
        </p:nvSpPr>
        <p:spPr/>
        <p:txBody>
          <a:bodyPr/>
          <a:lstStyle/>
          <a:p>
            <a:endParaRPr lang="es-BO"/>
          </a:p>
        </p:txBody>
      </p:sp>
      <p:sp>
        <p:nvSpPr>
          <p:cNvPr id="7" name="Marcador de número de diapositiva 6"/>
          <p:cNvSpPr>
            <a:spLocks noGrp="1"/>
          </p:cNvSpPr>
          <p:nvPr>
            <p:ph type="sldNum" sz="quarter" idx="12"/>
          </p:nvPr>
        </p:nvSpPr>
        <p:spPr/>
        <p:txBody>
          <a:bodyPr/>
          <a:lstStyle/>
          <a:p>
            <a:fld id="{62832827-A878-4601-92C7-462EF6DCB8EF}" type="slidenum">
              <a:rPr lang="es-BO" smtClean="0"/>
              <a:t>‹Nº›</a:t>
            </a:fld>
            <a:endParaRPr lang="es-BO"/>
          </a:p>
        </p:txBody>
      </p:sp>
    </p:spTree>
    <p:extLst>
      <p:ext uri="{BB962C8B-B14F-4D97-AF65-F5344CB8AC3E}">
        <p14:creationId xmlns:p14="http://schemas.microsoft.com/office/powerpoint/2010/main" val="21530069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20.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21.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22.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23.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24.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25.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26.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27.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28.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2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30.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31.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18.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BO"/>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BO"/>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F20CA1-204F-419A-856C-80FD32E7DA0B}" type="datetimeFigureOut">
              <a:rPr lang="es-BO" smtClean="0"/>
              <a:t>11/8/2017</a:t>
            </a:fld>
            <a:endParaRPr lang="es-BO"/>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BO"/>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832827-A878-4601-92C7-462EF6DCB8EF}" type="slidenum">
              <a:rPr lang="es-BO" smtClean="0"/>
              <a:t>‹Nº›</a:t>
            </a:fld>
            <a:endParaRPr lang="es-BO"/>
          </a:p>
        </p:txBody>
      </p:sp>
    </p:spTree>
    <p:extLst>
      <p:ext uri="{BB962C8B-B14F-4D97-AF65-F5344CB8AC3E}">
        <p14:creationId xmlns:p14="http://schemas.microsoft.com/office/powerpoint/2010/main" val="2030997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B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BO" smtClean="0"/>
              <a:t>Haga clic para cambiar el estilo de título	</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BO" smtClean="0"/>
              <a:t>Haga clic para modificar el estilo de texto del patrón</a:t>
            </a:r>
          </a:p>
          <a:p>
            <a:pPr lvl="1"/>
            <a:r>
              <a:rPr lang="es-BO" smtClean="0"/>
              <a:t>Segundo nivel</a:t>
            </a:r>
          </a:p>
          <a:p>
            <a:pPr lvl="2"/>
            <a:r>
              <a:rPr lang="es-BO" smtClean="0"/>
              <a:t>Tercer nivel</a:t>
            </a:r>
          </a:p>
          <a:p>
            <a:pPr lvl="3"/>
            <a:r>
              <a:rPr lang="es-BO" smtClean="0"/>
              <a:t>Cuarto nivel</a:t>
            </a:r>
          </a:p>
          <a:p>
            <a:pPr lvl="4"/>
            <a:r>
              <a:rPr lang="es-BO" smtClean="0"/>
              <a:t>Quinto nivel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s-BO" smtClean="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s-BO" smtClean="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79AFB3E0-0DE8-403E-9D22-43239695F4BC}" type="slidenum">
              <a:rPr lang="es-BO" smtClean="0">
                <a:solidFill>
                  <a:srgbClr val="000000"/>
                </a:solidFill>
              </a:rPr>
              <a:pPr fontAlgn="base">
                <a:spcBef>
                  <a:spcPct val="0"/>
                </a:spcBef>
                <a:spcAft>
                  <a:spcPct val="0"/>
                </a:spcAft>
              </a:pPr>
              <a:t>‹Nº›</a:t>
            </a:fld>
            <a:endParaRPr lang="es-BO" smtClean="0">
              <a:solidFill>
                <a:srgbClr val="000000"/>
              </a:solidFill>
            </a:endParaRPr>
          </a:p>
        </p:txBody>
      </p:sp>
    </p:spTree>
    <p:extLst>
      <p:ext uri="{BB962C8B-B14F-4D97-AF65-F5344CB8AC3E}">
        <p14:creationId xmlns:p14="http://schemas.microsoft.com/office/powerpoint/2010/main" val="3788797706"/>
      </p:ext>
    </p:extLst>
  </p:cSld>
  <p:clrMap bg1="lt1" tx1="dk1" bg2="lt2" tx2="dk2" accent1="accent1" accent2="accent2" accent3="accent3" accent4="accent4" accent5="accent5" accent6="accent6" hlink="hlink" folHlink="folHlink"/>
  <p:sldLayoutIdLst>
    <p:sldLayoutId id="2147483685" r:id="rId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B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BO" smtClean="0"/>
              <a:t>Haga clic para cambiar el estilo de título	</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BO" smtClean="0"/>
              <a:t>Haga clic para modificar el estilo de texto del patrón</a:t>
            </a:r>
          </a:p>
          <a:p>
            <a:pPr lvl="1"/>
            <a:r>
              <a:rPr lang="es-BO" smtClean="0"/>
              <a:t>Segundo nivel</a:t>
            </a:r>
          </a:p>
          <a:p>
            <a:pPr lvl="2"/>
            <a:r>
              <a:rPr lang="es-BO" smtClean="0"/>
              <a:t>Tercer nivel</a:t>
            </a:r>
          </a:p>
          <a:p>
            <a:pPr lvl="3"/>
            <a:r>
              <a:rPr lang="es-BO" smtClean="0"/>
              <a:t>Cuarto nivel</a:t>
            </a:r>
          </a:p>
          <a:p>
            <a:pPr lvl="4"/>
            <a:r>
              <a:rPr lang="es-BO" smtClean="0"/>
              <a:t>Quinto nivel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s-BO" smtClean="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s-BO" smtClean="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79AFB3E0-0DE8-403E-9D22-43239695F4BC}" type="slidenum">
              <a:rPr lang="es-BO" smtClean="0">
                <a:solidFill>
                  <a:srgbClr val="000000"/>
                </a:solidFill>
              </a:rPr>
              <a:pPr fontAlgn="base">
                <a:spcBef>
                  <a:spcPct val="0"/>
                </a:spcBef>
                <a:spcAft>
                  <a:spcPct val="0"/>
                </a:spcAft>
              </a:pPr>
              <a:t>‹Nº›</a:t>
            </a:fld>
            <a:endParaRPr lang="es-BO" smtClean="0">
              <a:solidFill>
                <a:srgbClr val="000000"/>
              </a:solidFill>
            </a:endParaRPr>
          </a:p>
        </p:txBody>
      </p:sp>
    </p:spTree>
    <p:extLst>
      <p:ext uri="{BB962C8B-B14F-4D97-AF65-F5344CB8AC3E}">
        <p14:creationId xmlns:p14="http://schemas.microsoft.com/office/powerpoint/2010/main" val="268454572"/>
      </p:ext>
    </p:extLst>
  </p:cSld>
  <p:clrMap bg1="lt1" tx1="dk1" bg2="lt2" tx2="dk2" accent1="accent1" accent2="accent2" accent3="accent3" accent4="accent4" accent5="accent5" accent6="accent6" hlink="hlink" folHlink="folHlink"/>
  <p:sldLayoutIdLst>
    <p:sldLayoutId id="2147483687" r:id="rId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B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BO" smtClean="0"/>
              <a:t>Haga clic para cambiar el estilo de título	</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BO" smtClean="0"/>
              <a:t>Haga clic para modificar el estilo de texto del patrón</a:t>
            </a:r>
          </a:p>
          <a:p>
            <a:pPr lvl="1"/>
            <a:r>
              <a:rPr lang="es-BO" smtClean="0"/>
              <a:t>Segundo nivel</a:t>
            </a:r>
          </a:p>
          <a:p>
            <a:pPr lvl="2"/>
            <a:r>
              <a:rPr lang="es-BO" smtClean="0"/>
              <a:t>Tercer nivel</a:t>
            </a:r>
          </a:p>
          <a:p>
            <a:pPr lvl="3"/>
            <a:r>
              <a:rPr lang="es-BO" smtClean="0"/>
              <a:t>Cuarto nivel</a:t>
            </a:r>
          </a:p>
          <a:p>
            <a:pPr lvl="4"/>
            <a:r>
              <a:rPr lang="es-BO" smtClean="0"/>
              <a:t>Quinto nivel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s-BO" smtClean="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s-BO" smtClean="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79AFB3E0-0DE8-403E-9D22-43239695F4BC}" type="slidenum">
              <a:rPr lang="es-BO" smtClean="0">
                <a:solidFill>
                  <a:srgbClr val="000000"/>
                </a:solidFill>
              </a:rPr>
              <a:pPr fontAlgn="base">
                <a:spcBef>
                  <a:spcPct val="0"/>
                </a:spcBef>
                <a:spcAft>
                  <a:spcPct val="0"/>
                </a:spcAft>
              </a:pPr>
              <a:t>‹Nº›</a:t>
            </a:fld>
            <a:endParaRPr lang="es-BO" smtClean="0">
              <a:solidFill>
                <a:srgbClr val="000000"/>
              </a:solidFill>
            </a:endParaRPr>
          </a:p>
        </p:txBody>
      </p:sp>
    </p:spTree>
    <p:extLst>
      <p:ext uri="{BB962C8B-B14F-4D97-AF65-F5344CB8AC3E}">
        <p14:creationId xmlns:p14="http://schemas.microsoft.com/office/powerpoint/2010/main" val="1040754425"/>
      </p:ext>
    </p:extLst>
  </p:cSld>
  <p:clrMap bg1="lt1" tx1="dk1" bg2="lt2" tx2="dk2" accent1="accent1" accent2="accent2" accent3="accent3" accent4="accent4" accent5="accent5" accent6="accent6" hlink="hlink" folHlink="folHlink"/>
  <p:sldLayoutIdLst>
    <p:sldLayoutId id="2147483689" r:id="rId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B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BO" smtClean="0"/>
              <a:t>Haga clic para cambiar el estilo de título	</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BO" smtClean="0"/>
              <a:t>Haga clic para modificar el estilo de texto del patrón</a:t>
            </a:r>
          </a:p>
          <a:p>
            <a:pPr lvl="1"/>
            <a:r>
              <a:rPr lang="es-BO" smtClean="0"/>
              <a:t>Segundo nivel</a:t>
            </a:r>
          </a:p>
          <a:p>
            <a:pPr lvl="2"/>
            <a:r>
              <a:rPr lang="es-BO" smtClean="0"/>
              <a:t>Tercer nivel</a:t>
            </a:r>
          </a:p>
          <a:p>
            <a:pPr lvl="3"/>
            <a:r>
              <a:rPr lang="es-BO" smtClean="0"/>
              <a:t>Cuarto nivel</a:t>
            </a:r>
          </a:p>
          <a:p>
            <a:pPr lvl="4"/>
            <a:r>
              <a:rPr lang="es-BO" smtClean="0"/>
              <a:t>Quinto nivel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s-BO" smtClean="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s-BO" smtClean="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79AFB3E0-0DE8-403E-9D22-43239695F4BC}" type="slidenum">
              <a:rPr lang="es-BO" smtClean="0">
                <a:solidFill>
                  <a:srgbClr val="000000"/>
                </a:solidFill>
              </a:rPr>
              <a:pPr fontAlgn="base">
                <a:spcBef>
                  <a:spcPct val="0"/>
                </a:spcBef>
                <a:spcAft>
                  <a:spcPct val="0"/>
                </a:spcAft>
              </a:pPr>
              <a:t>‹Nº›</a:t>
            </a:fld>
            <a:endParaRPr lang="es-BO" smtClean="0">
              <a:solidFill>
                <a:srgbClr val="000000"/>
              </a:solidFill>
            </a:endParaRPr>
          </a:p>
        </p:txBody>
      </p:sp>
    </p:spTree>
    <p:extLst>
      <p:ext uri="{BB962C8B-B14F-4D97-AF65-F5344CB8AC3E}">
        <p14:creationId xmlns:p14="http://schemas.microsoft.com/office/powerpoint/2010/main" val="3325771763"/>
      </p:ext>
    </p:extLst>
  </p:cSld>
  <p:clrMap bg1="lt1" tx1="dk1" bg2="lt2" tx2="dk2" accent1="accent1" accent2="accent2" accent3="accent3" accent4="accent4" accent5="accent5" accent6="accent6" hlink="hlink" folHlink="folHlink"/>
  <p:sldLayoutIdLst>
    <p:sldLayoutId id="2147483691" r:id="rId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B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BO" smtClean="0"/>
              <a:t>Haga clic para cambiar el estilo de título	</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BO" smtClean="0"/>
              <a:t>Haga clic para modificar el estilo de texto del patrón</a:t>
            </a:r>
          </a:p>
          <a:p>
            <a:pPr lvl="1"/>
            <a:r>
              <a:rPr lang="es-BO" smtClean="0"/>
              <a:t>Segundo nivel</a:t>
            </a:r>
          </a:p>
          <a:p>
            <a:pPr lvl="2"/>
            <a:r>
              <a:rPr lang="es-BO" smtClean="0"/>
              <a:t>Tercer nivel</a:t>
            </a:r>
          </a:p>
          <a:p>
            <a:pPr lvl="3"/>
            <a:r>
              <a:rPr lang="es-BO" smtClean="0"/>
              <a:t>Cuarto nivel</a:t>
            </a:r>
          </a:p>
          <a:p>
            <a:pPr lvl="4"/>
            <a:r>
              <a:rPr lang="es-BO" smtClean="0"/>
              <a:t>Quinto nivel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s-BO" smtClean="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s-BO" smtClean="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79AFB3E0-0DE8-403E-9D22-43239695F4BC}" type="slidenum">
              <a:rPr lang="es-BO" smtClean="0">
                <a:solidFill>
                  <a:srgbClr val="000000"/>
                </a:solidFill>
              </a:rPr>
              <a:pPr fontAlgn="base">
                <a:spcBef>
                  <a:spcPct val="0"/>
                </a:spcBef>
                <a:spcAft>
                  <a:spcPct val="0"/>
                </a:spcAft>
              </a:pPr>
              <a:t>‹Nº›</a:t>
            </a:fld>
            <a:endParaRPr lang="es-BO" smtClean="0">
              <a:solidFill>
                <a:srgbClr val="000000"/>
              </a:solidFill>
            </a:endParaRPr>
          </a:p>
        </p:txBody>
      </p:sp>
    </p:spTree>
    <p:extLst>
      <p:ext uri="{BB962C8B-B14F-4D97-AF65-F5344CB8AC3E}">
        <p14:creationId xmlns:p14="http://schemas.microsoft.com/office/powerpoint/2010/main" val="3789837967"/>
      </p:ext>
    </p:extLst>
  </p:cSld>
  <p:clrMap bg1="lt1" tx1="dk1" bg2="lt2" tx2="dk2" accent1="accent1" accent2="accent2" accent3="accent3" accent4="accent4" accent5="accent5" accent6="accent6" hlink="hlink" folHlink="folHlink"/>
  <p:sldLayoutIdLst>
    <p:sldLayoutId id="2147483693" r:id="rId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B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BO" smtClean="0"/>
              <a:t>Haga clic para cambiar el estilo de título	</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BO" smtClean="0"/>
              <a:t>Haga clic para modificar el estilo de texto del patrón</a:t>
            </a:r>
          </a:p>
          <a:p>
            <a:pPr lvl="1"/>
            <a:r>
              <a:rPr lang="es-BO" smtClean="0"/>
              <a:t>Segundo nivel</a:t>
            </a:r>
          </a:p>
          <a:p>
            <a:pPr lvl="2"/>
            <a:r>
              <a:rPr lang="es-BO" smtClean="0"/>
              <a:t>Tercer nivel</a:t>
            </a:r>
          </a:p>
          <a:p>
            <a:pPr lvl="3"/>
            <a:r>
              <a:rPr lang="es-BO" smtClean="0"/>
              <a:t>Cuarto nivel</a:t>
            </a:r>
          </a:p>
          <a:p>
            <a:pPr lvl="4"/>
            <a:r>
              <a:rPr lang="es-BO" smtClean="0"/>
              <a:t>Quinto nivel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s-BO" smtClean="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s-BO" smtClean="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79AFB3E0-0DE8-403E-9D22-43239695F4BC}" type="slidenum">
              <a:rPr lang="es-BO" smtClean="0">
                <a:solidFill>
                  <a:srgbClr val="000000"/>
                </a:solidFill>
              </a:rPr>
              <a:pPr fontAlgn="base">
                <a:spcBef>
                  <a:spcPct val="0"/>
                </a:spcBef>
                <a:spcAft>
                  <a:spcPct val="0"/>
                </a:spcAft>
              </a:pPr>
              <a:t>‹Nº›</a:t>
            </a:fld>
            <a:endParaRPr lang="es-BO" smtClean="0">
              <a:solidFill>
                <a:srgbClr val="000000"/>
              </a:solidFill>
            </a:endParaRPr>
          </a:p>
        </p:txBody>
      </p:sp>
    </p:spTree>
    <p:extLst>
      <p:ext uri="{BB962C8B-B14F-4D97-AF65-F5344CB8AC3E}">
        <p14:creationId xmlns:p14="http://schemas.microsoft.com/office/powerpoint/2010/main" val="3269458245"/>
      </p:ext>
    </p:extLst>
  </p:cSld>
  <p:clrMap bg1="lt1" tx1="dk1" bg2="lt2" tx2="dk2" accent1="accent1" accent2="accent2" accent3="accent3" accent4="accent4" accent5="accent5" accent6="accent6" hlink="hlink" folHlink="folHlink"/>
  <p:sldLayoutIdLst>
    <p:sldLayoutId id="2147483695" r:id="rId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B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BO" smtClean="0"/>
              <a:t>Haga clic para cambiar el estilo de título	</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BO" smtClean="0"/>
              <a:t>Haga clic para modificar el estilo de texto del patrón</a:t>
            </a:r>
          </a:p>
          <a:p>
            <a:pPr lvl="1"/>
            <a:r>
              <a:rPr lang="es-BO" smtClean="0"/>
              <a:t>Segundo nivel</a:t>
            </a:r>
          </a:p>
          <a:p>
            <a:pPr lvl="2"/>
            <a:r>
              <a:rPr lang="es-BO" smtClean="0"/>
              <a:t>Tercer nivel</a:t>
            </a:r>
          </a:p>
          <a:p>
            <a:pPr lvl="3"/>
            <a:r>
              <a:rPr lang="es-BO" smtClean="0"/>
              <a:t>Cuarto nivel</a:t>
            </a:r>
          </a:p>
          <a:p>
            <a:pPr lvl="4"/>
            <a:r>
              <a:rPr lang="es-BO" smtClean="0"/>
              <a:t>Quinto nivel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s-BO" smtClean="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s-BO" smtClean="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79AFB3E0-0DE8-403E-9D22-43239695F4BC}" type="slidenum">
              <a:rPr lang="es-BO" smtClean="0">
                <a:solidFill>
                  <a:srgbClr val="000000"/>
                </a:solidFill>
              </a:rPr>
              <a:pPr fontAlgn="base">
                <a:spcBef>
                  <a:spcPct val="0"/>
                </a:spcBef>
                <a:spcAft>
                  <a:spcPct val="0"/>
                </a:spcAft>
              </a:pPr>
              <a:t>‹Nº›</a:t>
            </a:fld>
            <a:endParaRPr lang="es-BO" smtClean="0">
              <a:solidFill>
                <a:srgbClr val="000000"/>
              </a:solidFill>
            </a:endParaRPr>
          </a:p>
        </p:txBody>
      </p:sp>
    </p:spTree>
    <p:extLst>
      <p:ext uri="{BB962C8B-B14F-4D97-AF65-F5344CB8AC3E}">
        <p14:creationId xmlns:p14="http://schemas.microsoft.com/office/powerpoint/2010/main" val="3854761"/>
      </p:ext>
    </p:extLst>
  </p:cSld>
  <p:clrMap bg1="lt1" tx1="dk1" bg2="lt2" tx2="dk2" accent1="accent1" accent2="accent2" accent3="accent3" accent4="accent4" accent5="accent5" accent6="accent6" hlink="hlink" folHlink="folHlink"/>
  <p:sldLayoutIdLst>
    <p:sldLayoutId id="2147483697" r:id="rId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B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BO" smtClean="0"/>
              <a:t>Haga clic para cambiar el estilo de título	</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BO" smtClean="0"/>
              <a:t>Haga clic para modificar el estilo de texto del patrón</a:t>
            </a:r>
          </a:p>
          <a:p>
            <a:pPr lvl="1"/>
            <a:r>
              <a:rPr lang="es-BO" smtClean="0"/>
              <a:t>Segundo nivel</a:t>
            </a:r>
          </a:p>
          <a:p>
            <a:pPr lvl="2"/>
            <a:r>
              <a:rPr lang="es-BO" smtClean="0"/>
              <a:t>Tercer nivel</a:t>
            </a:r>
          </a:p>
          <a:p>
            <a:pPr lvl="3"/>
            <a:r>
              <a:rPr lang="es-BO" smtClean="0"/>
              <a:t>Cuarto nivel</a:t>
            </a:r>
          </a:p>
          <a:p>
            <a:pPr lvl="4"/>
            <a:r>
              <a:rPr lang="es-BO" smtClean="0"/>
              <a:t>Quinto nivel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s-BO" smtClean="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s-BO" smtClean="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79AFB3E0-0DE8-403E-9D22-43239695F4BC}" type="slidenum">
              <a:rPr lang="es-BO" smtClean="0">
                <a:solidFill>
                  <a:srgbClr val="000000"/>
                </a:solidFill>
              </a:rPr>
              <a:pPr fontAlgn="base">
                <a:spcBef>
                  <a:spcPct val="0"/>
                </a:spcBef>
                <a:spcAft>
                  <a:spcPct val="0"/>
                </a:spcAft>
              </a:pPr>
              <a:t>‹Nº›</a:t>
            </a:fld>
            <a:endParaRPr lang="es-BO" smtClean="0">
              <a:solidFill>
                <a:srgbClr val="000000"/>
              </a:solidFill>
            </a:endParaRPr>
          </a:p>
        </p:txBody>
      </p:sp>
    </p:spTree>
    <p:extLst>
      <p:ext uri="{BB962C8B-B14F-4D97-AF65-F5344CB8AC3E}">
        <p14:creationId xmlns:p14="http://schemas.microsoft.com/office/powerpoint/2010/main" val="337129431"/>
      </p:ext>
    </p:extLst>
  </p:cSld>
  <p:clrMap bg1="lt1" tx1="dk1" bg2="lt2" tx2="dk2" accent1="accent1" accent2="accent2" accent3="accent3" accent4="accent4" accent5="accent5" accent6="accent6" hlink="hlink" folHlink="folHlink"/>
  <p:sldLayoutIdLst>
    <p:sldLayoutId id="2147483699" r:id="rId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B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BO" smtClean="0"/>
              <a:t>Haga clic para cambiar el estilo de título	</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BO" smtClean="0"/>
              <a:t>Haga clic para modificar el estilo de texto del patrón</a:t>
            </a:r>
          </a:p>
          <a:p>
            <a:pPr lvl="1"/>
            <a:r>
              <a:rPr lang="es-BO" smtClean="0"/>
              <a:t>Segundo nivel</a:t>
            </a:r>
          </a:p>
          <a:p>
            <a:pPr lvl="2"/>
            <a:r>
              <a:rPr lang="es-BO" smtClean="0"/>
              <a:t>Tercer nivel</a:t>
            </a:r>
          </a:p>
          <a:p>
            <a:pPr lvl="3"/>
            <a:r>
              <a:rPr lang="es-BO" smtClean="0"/>
              <a:t>Cuarto nivel</a:t>
            </a:r>
          </a:p>
          <a:p>
            <a:pPr lvl="4"/>
            <a:r>
              <a:rPr lang="es-BO" smtClean="0"/>
              <a:t>Quinto nivel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s-BO" smtClean="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s-BO" smtClean="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79AFB3E0-0DE8-403E-9D22-43239695F4BC}" type="slidenum">
              <a:rPr lang="es-BO" smtClean="0">
                <a:solidFill>
                  <a:srgbClr val="000000"/>
                </a:solidFill>
              </a:rPr>
              <a:pPr fontAlgn="base">
                <a:spcBef>
                  <a:spcPct val="0"/>
                </a:spcBef>
                <a:spcAft>
                  <a:spcPct val="0"/>
                </a:spcAft>
              </a:pPr>
              <a:t>‹Nº›</a:t>
            </a:fld>
            <a:endParaRPr lang="es-BO" smtClean="0">
              <a:solidFill>
                <a:srgbClr val="000000"/>
              </a:solidFill>
            </a:endParaRPr>
          </a:p>
        </p:txBody>
      </p:sp>
    </p:spTree>
    <p:extLst>
      <p:ext uri="{BB962C8B-B14F-4D97-AF65-F5344CB8AC3E}">
        <p14:creationId xmlns:p14="http://schemas.microsoft.com/office/powerpoint/2010/main" val="4117590342"/>
      </p:ext>
    </p:extLst>
  </p:cSld>
  <p:clrMap bg1="lt1" tx1="dk1" bg2="lt2" tx2="dk2" accent1="accent1" accent2="accent2" accent3="accent3" accent4="accent4" accent5="accent5" accent6="accent6" hlink="hlink" folHlink="folHlink"/>
  <p:sldLayoutIdLst>
    <p:sldLayoutId id="2147483701" r:id="rId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B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BO" smtClean="0"/>
              <a:t>Haga clic para cambiar el estilo de título	</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BO" smtClean="0"/>
              <a:t>Haga clic para modificar el estilo de texto del patrón</a:t>
            </a:r>
          </a:p>
          <a:p>
            <a:pPr lvl="1"/>
            <a:r>
              <a:rPr lang="es-BO" smtClean="0"/>
              <a:t>Segundo nivel</a:t>
            </a:r>
          </a:p>
          <a:p>
            <a:pPr lvl="2"/>
            <a:r>
              <a:rPr lang="es-BO" smtClean="0"/>
              <a:t>Tercer nivel</a:t>
            </a:r>
          </a:p>
          <a:p>
            <a:pPr lvl="3"/>
            <a:r>
              <a:rPr lang="es-BO" smtClean="0"/>
              <a:t>Cuarto nivel</a:t>
            </a:r>
          </a:p>
          <a:p>
            <a:pPr lvl="4"/>
            <a:r>
              <a:rPr lang="es-BO" smtClean="0"/>
              <a:t>Quinto nivel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s-BO" smtClean="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s-BO" smtClean="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79AFB3E0-0DE8-403E-9D22-43239695F4BC}" type="slidenum">
              <a:rPr lang="es-BO" smtClean="0">
                <a:solidFill>
                  <a:srgbClr val="000000"/>
                </a:solidFill>
              </a:rPr>
              <a:pPr fontAlgn="base">
                <a:spcBef>
                  <a:spcPct val="0"/>
                </a:spcBef>
                <a:spcAft>
                  <a:spcPct val="0"/>
                </a:spcAft>
              </a:pPr>
              <a:t>‹Nº›</a:t>
            </a:fld>
            <a:endParaRPr lang="es-BO" smtClean="0">
              <a:solidFill>
                <a:srgbClr val="000000"/>
              </a:solidFill>
            </a:endParaRPr>
          </a:p>
        </p:txBody>
      </p:sp>
    </p:spTree>
    <p:extLst>
      <p:ext uri="{BB962C8B-B14F-4D97-AF65-F5344CB8AC3E}">
        <p14:creationId xmlns:p14="http://schemas.microsoft.com/office/powerpoint/2010/main" val="3986711340"/>
      </p:ext>
    </p:extLst>
  </p:cSld>
  <p:clrMap bg1="lt1" tx1="dk1" bg2="lt2" tx2="dk2" accent1="accent1" accent2="accent2" accent3="accent3" accent4="accent4" accent5="accent5" accent6="accent6" hlink="hlink" folHlink="folHlink"/>
  <p:sldLayoutIdLst>
    <p:sldLayoutId id="2147483703" r:id="rId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B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4099"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atin typeface="Arial" charset="0"/>
              </a:defRPr>
            </a:lvl1pPr>
          </a:lstStyle>
          <a:p>
            <a:pPr fontAlgn="base">
              <a:spcBef>
                <a:spcPct val="0"/>
              </a:spcBef>
              <a:spcAft>
                <a:spcPct val="0"/>
              </a:spcAft>
              <a:defRPr/>
            </a:pPr>
            <a:endParaRPr lang="es-E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atin typeface="Arial" charset="0"/>
              </a:defRPr>
            </a:lvl1pPr>
          </a:lstStyle>
          <a:p>
            <a:pPr fontAlgn="base">
              <a:spcBef>
                <a:spcPct val="0"/>
              </a:spcBef>
              <a:spcAft>
                <a:spcPct val="0"/>
              </a:spcAft>
              <a:defRPr/>
            </a:pPr>
            <a:endParaRPr lang="es-E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1B574FC3-05F4-421F-A6F5-9D5059BE3E44}" type="slidenum">
              <a:rPr lang="es-ES">
                <a:solidFill>
                  <a:srgbClr val="000000"/>
                </a:solidFill>
              </a:rPr>
              <a:pPr fontAlgn="base">
                <a:spcBef>
                  <a:spcPct val="0"/>
                </a:spcBef>
                <a:spcAft>
                  <a:spcPct val="0"/>
                </a:spcAft>
              </a:pPr>
              <a:t>‹Nº›</a:t>
            </a:fld>
            <a:endParaRPr lang="es-ES">
              <a:solidFill>
                <a:srgbClr val="000000"/>
              </a:solidFill>
            </a:endParaRPr>
          </a:p>
        </p:txBody>
      </p:sp>
    </p:spTree>
    <p:extLst>
      <p:ext uri="{BB962C8B-B14F-4D97-AF65-F5344CB8AC3E}">
        <p14:creationId xmlns:p14="http://schemas.microsoft.com/office/powerpoint/2010/main" val="813971404"/>
      </p:ext>
    </p:extLst>
  </p:cSld>
  <p:clrMap bg1="lt1" tx1="dk1" bg2="lt2" tx2="dk2" accent1="accent1" accent2="accent2" accent3="accent3" accent4="accent4" accent5="accent5" accent6="accent6" hlink="hlink" folHlink="folHlink"/>
  <p:sldLayoutIdLst>
    <p:sldLayoutId id="2147483661"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BO" smtClean="0"/>
              <a:t>Haga clic para cambiar el estilo de título	</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BO" smtClean="0"/>
              <a:t>Haga clic para modificar el estilo de texto del patrón</a:t>
            </a:r>
          </a:p>
          <a:p>
            <a:pPr lvl="1"/>
            <a:r>
              <a:rPr lang="es-BO" smtClean="0"/>
              <a:t>Segundo nivel</a:t>
            </a:r>
          </a:p>
          <a:p>
            <a:pPr lvl="2"/>
            <a:r>
              <a:rPr lang="es-BO" smtClean="0"/>
              <a:t>Tercer nivel</a:t>
            </a:r>
          </a:p>
          <a:p>
            <a:pPr lvl="3"/>
            <a:r>
              <a:rPr lang="es-BO" smtClean="0"/>
              <a:t>Cuarto nivel</a:t>
            </a:r>
          </a:p>
          <a:p>
            <a:pPr lvl="4"/>
            <a:r>
              <a:rPr lang="es-BO" smtClean="0"/>
              <a:t>Quinto nivel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s-BO" smtClean="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s-BO" smtClean="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79AFB3E0-0DE8-403E-9D22-43239695F4BC}" type="slidenum">
              <a:rPr lang="es-BO" smtClean="0">
                <a:solidFill>
                  <a:srgbClr val="000000"/>
                </a:solidFill>
              </a:rPr>
              <a:pPr fontAlgn="base">
                <a:spcBef>
                  <a:spcPct val="0"/>
                </a:spcBef>
                <a:spcAft>
                  <a:spcPct val="0"/>
                </a:spcAft>
              </a:pPr>
              <a:t>‹Nº›</a:t>
            </a:fld>
            <a:endParaRPr lang="es-BO" smtClean="0">
              <a:solidFill>
                <a:srgbClr val="000000"/>
              </a:solidFill>
            </a:endParaRPr>
          </a:p>
        </p:txBody>
      </p:sp>
    </p:spTree>
    <p:extLst>
      <p:ext uri="{BB962C8B-B14F-4D97-AF65-F5344CB8AC3E}">
        <p14:creationId xmlns:p14="http://schemas.microsoft.com/office/powerpoint/2010/main" val="1935509505"/>
      </p:ext>
    </p:extLst>
  </p:cSld>
  <p:clrMap bg1="lt1" tx1="dk1" bg2="lt2" tx2="dk2" accent1="accent1" accent2="accent2" accent3="accent3" accent4="accent4" accent5="accent5" accent6="accent6" hlink="hlink" folHlink="folHlink"/>
  <p:sldLayoutIdLst>
    <p:sldLayoutId id="2147483705" r:id="rId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B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8195"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8196"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s-ES" smtClean="0">
              <a:solidFill>
                <a:srgbClr val="000000"/>
              </a:solidFill>
              <a:cs typeface="Arial" panose="020B0604020202020204" pitchFamily="34" charset="0"/>
            </a:endParaRPr>
          </a:p>
        </p:txBody>
      </p:sp>
      <p:sp>
        <p:nvSpPr>
          <p:cNvPr id="8197"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s-ES" smtClean="0">
              <a:solidFill>
                <a:srgbClr val="000000"/>
              </a:solidFill>
              <a:cs typeface="Arial" panose="020B0604020202020204" pitchFamily="34" charset="0"/>
            </a:endParaRPr>
          </a:p>
        </p:txBody>
      </p:sp>
      <p:sp>
        <p:nvSpPr>
          <p:cNvPr id="8198"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9F1ABFAA-CEDC-4236-A8F8-20917C29AB72}" type="slidenum">
              <a:rPr lang="es-ES" smtClean="0">
                <a:solidFill>
                  <a:srgbClr val="000000"/>
                </a:solidFill>
                <a:cs typeface="Arial" panose="020B0604020202020204" pitchFamily="34" charset="0"/>
              </a:rPr>
              <a:pPr fontAlgn="base">
                <a:spcBef>
                  <a:spcPct val="0"/>
                </a:spcBef>
                <a:spcAft>
                  <a:spcPct val="0"/>
                </a:spcAft>
              </a:pPr>
              <a:t>‹Nº›</a:t>
            </a:fld>
            <a:endParaRPr lang="es-ES" smtClean="0">
              <a:solidFill>
                <a:srgbClr val="000000"/>
              </a:solidFill>
              <a:cs typeface="Arial" panose="020B0604020202020204" pitchFamily="34" charset="0"/>
            </a:endParaRPr>
          </a:p>
        </p:txBody>
      </p:sp>
    </p:spTree>
    <p:extLst>
      <p:ext uri="{BB962C8B-B14F-4D97-AF65-F5344CB8AC3E}">
        <p14:creationId xmlns:p14="http://schemas.microsoft.com/office/powerpoint/2010/main" val="868544463"/>
      </p:ext>
    </p:extLst>
  </p:cSld>
  <p:clrMap bg1="lt1" tx1="dk1" bg2="lt2" tx2="dk2" accent1="accent1" accent2="accent2" accent3="accent3" accent4="accent4" accent5="accent5" accent6="accent6" hlink="hlink" folHlink="folHlink"/>
  <p:sldLayoutIdLst>
    <p:sldLayoutId id="2147483707" r:id="rId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B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BO" smtClean="0"/>
              <a:t>Haga clic para cambiar el estilo de título	</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BO" smtClean="0"/>
              <a:t>Haga clic para modificar el estilo de texto del patrón</a:t>
            </a:r>
          </a:p>
          <a:p>
            <a:pPr lvl="1"/>
            <a:r>
              <a:rPr lang="es-BO" smtClean="0"/>
              <a:t>Segundo nivel</a:t>
            </a:r>
          </a:p>
          <a:p>
            <a:pPr lvl="2"/>
            <a:r>
              <a:rPr lang="es-BO" smtClean="0"/>
              <a:t>Tercer nivel</a:t>
            </a:r>
          </a:p>
          <a:p>
            <a:pPr lvl="3"/>
            <a:r>
              <a:rPr lang="es-BO" smtClean="0"/>
              <a:t>Cuarto nivel</a:t>
            </a:r>
          </a:p>
          <a:p>
            <a:pPr lvl="4"/>
            <a:r>
              <a:rPr lang="es-BO" smtClean="0"/>
              <a:t>Quinto nivel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s-BO" smtClean="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s-BO" smtClean="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79AFB3E0-0DE8-403E-9D22-43239695F4BC}" type="slidenum">
              <a:rPr lang="es-BO" smtClean="0">
                <a:solidFill>
                  <a:srgbClr val="000000"/>
                </a:solidFill>
              </a:rPr>
              <a:pPr fontAlgn="base">
                <a:spcBef>
                  <a:spcPct val="0"/>
                </a:spcBef>
                <a:spcAft>
                  <a:spcPct val="0"/>
                </a:spcAft>
              </a:pPr>
              <a:t>‹Nº›</a:t>
            </a:fld>
            <a:endParaRPr lang="es-BO" smtClean="0">
              <a:solidFill>
                <a:srgbClr val="000000"/>
              </a:solidFill>
            </a:endParaRPr>
          </a:p>
        </p:txBody>
      </p:sp>
    </p:spTree>
    <p:extLst>
      <p:ext uri="{BB962C8B-B14F-4D97-AF65-F5344CB8AC3E}">
        <p14:creationId xmlns:p14="http://schemas.microsoft.com/office/powerpoint/2010/main" val="2764450966"/>
      </p:ext>
    </p:extLst>
  </p:cSld>
  <p:clrMap bg1="lt1" tx1="dk1" bg2="lt2" tx2="dk2" accent1="accent1" accent2="accent2" accent3="accent3" accent4="accent4" accent5="accent5" accent6="accent6" hlink="hlink" folHlink="folHlink"/>
  <p:sldLayoutIdLst>
    <p:sldLayoutId id="2147483711" r:id="rId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B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4099"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atin typeface="Arial" charset="0"/>
              </a:defRPr>
            </a:lvl1pPr>
          </a:lstStyle>
          <a:p>
            <a:pPr fontAlgn="base">
              <a:spcBef>
                <a:spcPct val="0"/>
              </a:spcBef>
              <a:spcAft>
                <a:spcPct val="0"/>
              </a:spcAft>
              <a:defRPr/>
            </a:pPr>
            <a:endParaRPr lang="es-E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atin typeface="Arial" charset="0"/>
              </a:defRPr>
            </a:lvl1pPr>
          </a:lstStyle>
          <a:p>
            <a:pPr fontAlgn="base">
              <a:spcBef>
                <a:spcPct val="0"/>
              </a:spcBef>
              <a:spcAft>
                <a:spcPct val="0"/>
              </a:spcAft>
              <a:defRPr/>
            </a:pPr>
            <a:endParaRPr lang="es-E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1B574FC3-05F4-421F-A6F5-9D5059BE3E44}" type="slidenum">
              <a:rPr lang="es-ES">
                <a:solidFill>
                  <a:srgbClr val="000000"/>
                </a:solidFill>
              </a:rPr>
              <a:pPr fontAlgn="base">
                <a:spcBef>
                  <a:spcPct val="0"/>
                </a:spcBef>
                <a:spcAft>
                  <a:spcPct val="0"/>
                </a:spcAft>
              </a:pPr>
              <a:t>‹Nº›</a:t>
            </a:fld>
            <a:endParaRPr lang="es-ES">
              <a:solidFill>
                <a:srgbClr val="000000"/>
              </a:solidFill>
            </a:endParaRPr>
          </a:p>
        </p:txBody>
      </p:sp>
    </p:spTree>
    <p:extLst>
      <p:ext uri="{BB962C8B-B14F-4D97-AF65-F5344CB8AC3E}">
        <p14:creationId xmlns:p14="http://schemas.microsoft.com/office/powerpoint/2010/main" val="3819401324"/>
      </p:ext>
    </p:extLst>
  </p:cSld>
  <p:clrMap bg1="lt1" tx1="dk1" bg2="lt2" tx2="dk2" accent1="accent1" accent2="accent2" accent3="accent3" accent4="accent4" accent5="accent5" accent6="accent6" hlink="hlink" folHlink="folHlink"/>
  <p:sldLayoutIdLst>
    <p:sldLayoutId id="2147483663"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4099"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atin typeface="Arial" charset="0"/>
              </a:defRPr>
            </a:lvl1pPr>
          </a:lstStyle>
          <a:p>
            <a:pPr fontAlgn="base">
              <a:spcBef>
                <a:spcPct val="0"/>
              </a:spcBef>
              <a:spcAft>
                <a:spcPct val="0"/>
              </a:spcAft>
              <a:defRPr/>
            </a:pPr>
            <a:endParaRPr lang="es-E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atin typeface="Arial" charset="0"/>
              </a:defRPr>
            </a:lvl1pPr>
          </a:lstStyle>
          <a:p>
            <a:pPr fontAlgn="base">
              <a:spcBef>
                <a:spcPct val="0"/>
              </a:spcBef>
              <a:spcAft>
                <a:spcPct val="0"/>
              </a:spcAft>
              <a:defRPr/>
            </a:pPr>
            <a:endParaRPr lang="es-E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011C518A-0ED9-4E2A-B4B0-5AC3011BC008}" type="slidenum">
              <a:rPr lang="es-ES">
                <a:solidFill>
                  <a:srgbClr val="000000"/>
                </a:solidFill>
              </a:rPr>
              <a:pPr fontAlgn="base">
                <a:spcBef>
                  <a:spcPct val="0"/>
                </a:spcBef>
                <a:spcAft>
                  <a:spcPct val="0"/>
                </a:spcAft>
              </a:pPr>
              <a:t>‹Nº›</a:t>
            </a:fld>
            <a:endParaRPr lang="es-ES">
              <a:solidFill>
                <a:srgbClr val="000000"/>
              </a:solidFill>
            </a:endParaRPr>
          </a:p>
        </p:txBody>
      </p:sp>
    </p:spTree>
    <p:extLst>
      <p:ext uri="{BB962C8B-B14F-4D97-AF65-F5344CB8AC3E}">
        <p14:creationId xmlns:p14="http://schemas.microsoft.com/office/powerpoint/2010/main" val="4008700364"/>
      </p:ext>
    </p:extLst>
  </p:cSld>
  <p:clrMap bg1="lt1" tx1="dk1" bg2="lt2" tx2="dk2" accent1="accent1" accent2="accent2" accent3="accent3" accent4="accent4" accent5="accent5" accent6="accent6" hlink="hlink" folHlink="folHlink"/>
  <p:sldLayoutIdLst>
    <p:sldLayoutId id="2147483665"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4099"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atin typeface="Arial" charset="0"/>
              </a:defRPr>
            </a:lvl1pPr>
          </a:lstStyle>
          <a:p>
            <a:pPr fontAlgn="base">
              <a:spcBef>
                <a:spcPct val="0"/>
              </a:spcBef>
              <a:spcAft>
                <a:spcPct val="0"/>
              </a:spcAft>
              <a:defRPr/>
            </a:pPr>
            <a:endParaRPr lang="es-E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atin typeface="Arial" charset="0"/>
              </a:defRPr>
            </a:lvl1pPr>
          </a:lstStyle>
          <a:p>
            <a:pPr fontAlgn="base">
              <a:spcBef>
                <a:spcPct val="0"/>
              </a:spcBef>
              <a:spcAft>
                <a:spcPct val="0"/>
              </a:spcAft>
              <a:defRPr/>
            </a:pPr>
            <a:endParaRPr lang="es-E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011C518A-0ED9-4E2A-B4B0-5AC3011BC008}" type="slidenum">
              <a:rPr lang="es-ES">
                <a:solidFill>
                  <a:srgbClr val="000000"/>
                </a:solidFill>
              </a:rPr>
              <a:pPr fontAlgn="base">
                <a:spcBef>
                  <a:spcPct val="0"/>
                </a:spcBef>
                <a:spcAft>
                  <a:spcPct val="0"/>
                </a:spcAft>
              </a:pPr>
              <a:t>‹Nº›</a:t>
            </a:fld>
            <a:endParaRPr lang="es-ES">
              <a:solidFill>
                <a:srgbClr val="000000"/>
              </a:solidFill>
            </a:endParaRPr>
          </a:p>
        </p:txBody>
      </p:sp>
    </p:spTree>
    <p:extLst>
      <p:ext uri="{BB962C8B-B14F-4D97-AF65-F5344CB8AC3E}">
        <p14:creationId xmlns:p14="http://schemas.microsoft.com/office/powerpoint/2010/main" val="2985117812"/>
      </p:ext>
    </p:extLst>
  </p:cSld>
  <p:clrMap bg1="lt1" tx1="dk1" bg2="lt2" tx2="dk2" accent1="accent1" accent2="accent2" accent3="accent3" accent4="accent4" accent5="accent5" accent6="accent6" hlink="hlink" folHlink="folHlink"/>
  <p:sldLayoutIdLst>
    <p:sldLayoutId id="2147483667"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4099"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atin typeface="Arial" charset="0"/>
              </a:defRPr>
            </a:lvl1pPr>
          </a:lstStyle>
          <a:p>
            <a:pPr fontAlgn="base">
              <a:spcBef>
                <a:spcPct val="0"/>
              </a:spcBef>
              <a:spcAft>
                <a:spcPct val="0"/>
              </a:spcAft>
              <a:defRPr/>
            </a:pPr>
            <a:endParaRPr lang="es-E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atin typeface="Arial" charset="0"/>
              </a:defRPr>
            </a:lvl1pPr>
          </a:lstStyle>
          <a:p>
            <a:pPr fontAlgn="base">
              <a:spcBef>
                <a:spcPct val="0"/>
              </a:spcBef>
              <a:spcAft>
                <a:spcPct val="0"/>
              </a:spcAft>
              <a:defRPr/>
            </a:pPr>
            <a:endParaRPr lang="es-E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011C518A-0ED9-4E2A-B4B0-5AC3011BC008}" type="slidenum">
              <a:rPr lang="es-ES">
                <a:solidFill>
                  <a:srgbClr val="000000"/>
                </a:solidFill>
              </a:rPr>
              <a:pPr fontAlgn="base">
                <a:spcBef>
                  <a:spcPct val="0"/>
                </a:spcBef>
                <a:spcAft>
                  <a:spcPct val="0"/>
                </a:spcAft>
              </a:pPr>
              <a:t>‹Nº›</a:t>
            </a:fld>
            <a:endParaRPr lang="es-ES">
              <a:solidFill>
                <a:srgbClr val="000000"/>
              </a:solidFill>
            </a:endParaRPr>
          </a:p>
        </p:txBody>
      </p:sp>
    </p:spTree>
    <p:extLst>
      <p:ext uri="{BB962C8B-B14F-4D97-AF65-F5344CB8AC3E}">
        <p14:creationId xmlns:p14="http://schemas.microsoft.com/office/powerpoint/2010/main" val="695932951"/>
      </p:ext>
    </p:extLst>
  </p:cSld>
  <p:clrMap bg1="lt1" tx1="dk1" bg2="lt2" tx2="dk2" accent1="accent1" accent2="accent2" accent3="accent3" accent4="accent4" accent5="accent5" accent6="accent6" hlink="hlink" folHlink="folHlink"/>
  <p:sldLayoutIdLst>
    <p:sldLayoutId id="2147483669"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4099"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atin typeface="Arial" charset="0"/>
              </a:defRPr>
            </a:lvl1pPr>
          </a:lstStyle>
          <a:p>
            <a:pPr fontAlgn="base">
              <a:spcBef>
                <a:spcPct val="0"/>
              </a:spcBef>
              <a:spcAft>
                <a:spcPct val="0"/>
              </a:spcAft>
              <a:defRPr/>
            </a:pPr>
            <a:endParaRPr lang="es-E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atin typeface="Arial" charset="0"/>
              </a:defRPr>
            </a:lvl1pPr>
          </a:lstStyle>
          <a:p>
            <a:pPr fontAlgn="base">
              <a:spcBef>
                <a:spcPct val="0"/>
              </a:spcBef>
              <a:spcAft>
                <a:spcPct val="0"/>
              </a:spcAft>
              <a:defRPr/>
            </a:pPr>
            <a:endParaRPr lang="es-E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011C518A-0ED9-4E2A-B4B0-5AC3011BC008}" type="slidenum">
              <a:rPr lang="es-ES">
                <a:solidFill>
                  <a:srgbClr val="000000"/>
                </a:solidFill>
              </a:rPr>
              <a:pPr fontAlgn="base">
                <a:spcBef>
                  <a:spcPct val="0"/>
                </a:spcBef>
                <a:spcAft>
                  <a:spcPct val="0"/>
                </a:spcAft>
              </a:pPr>
              <a:t>‹Nº›</a:t>
            </a:fld>
            <a:endParaRPr lang="es-ES">
              <a:solidFill>
                <a:srgbClr val="000000"/>
              </a:solidFill>
            </a:endParaRPr>
          </a:p>
        </p:txBody>
      </p:sp>
    </p:spTree>
    <p:extLst>
      <p:ext uri="{BB962C8B-B14F-4D97-AF65-F5344CB8AC3E}">
        <p14:creationId xmlns:p14="http://schemas.microsoft.com/office/powerpoint/2010/main" val="3539454406"/>
      </p:ext>
    </p:extLst>
  </p:cSld>
  <p:clrMap bg1="lt1" tx1="dk1" bg2="lt2" tx2="dk2" accent1="accent1" accent2="accent2" accent3="accent3" accent4="accent4" accent5="accent5" accent6="accent6" hlink="hlink" folHlink="folHlink"/>
  <p:sldLayoutIdLst>
    <p:sldLayoutId id="2147483671"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4099"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atin typeface="Arial" charset="0"/>
              </a:defRPr>
            </a:lvl1pPr>
          </a:lstStyle>
          <a:p>
            <a:pPr fontAlgn="base">
              <a:spcBef>
                <a:spcPct val="0"/>
              </a:spcBef>
              <a:spcAft>
                <a:spcPct val="0"/>
              </a:spcAft>
              <a:defRPr/>
            </a:pPr>
            <a:endParaRPr lang="es-E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atin typeface="Arial" charset="0"/>
              </a:defRPr>
            </a:lvl1pPr>
          </a:lstStyle>
          <a:p>
            <a:pPr fontAlgn="base">
              <a:spcBef>
                <a:spcPct val="0"/>
              </a:spcBef>
              <a:spcAft>
                <a:spcPct val="0"/>
              </a:spcAft>
              <a:defRPr/>
            </a:pPr>
            <a:endParaRPr lang="es-E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011C518A-0ED9-4E2A-B4B0-5AC3011BC008}" type="slidenum">
              <a:rPr lang="es-ES">
                <a:solidFill>
                  <a:srgbClr val="000000"/>
                </a:solidFill>
              </a:rPr>
              <a:pPr fontAlgn="base">
                <a:spcBef>
                  <a:spcPct val="0"/>
                </a:spcBef>
                <a:spcAft>
                  <a:spcPct val="0"/>
                </a:spcAft>
              </a:pPr>
              <a:t>‹Nº›</a:t>
            </a:fld>
            <a:endParaRPr lang="es-ES">
              <a:solidFill>
                <a:srgbClr val="000000"/>
              </a:solidFill>
            </a:endParaRPr>
          </a:p>
        </p:txBody>
      </p:sp>
    </p:spTree>
    <p:extLst>
      <p:ext uri="{BB962C8B-B14F-4D97-AF65-F5344CB8AC3E}">
        <p14:creationId xmlns:p14="http://schemas.microsoft.com/office/powerpoint/2010/main" val="1685949939"/>
      </p:ext>
    </p:extLst>
  </p:cSld>
  <p:clrMap bg1="lt1" tx1="dk1" bg2="lt2" tx2="dk2" accent1="accent1" accent2="accent2" accent3="accent3" accent4="accent4" accent5="accent5" accent6="accent6" hlink="hlink" folHlink="folHlink"/>
  <p:sldLayoutIdLst>
    <p:sldLayoutId id="2147483673"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4099"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atin typeface="Arial" charset="0"/>
              </a:defRPr>
            </a:lvl1pPr>
          </a:lstStyle>
          <a:p>
            <a:pPr fontAlgn="base">
              <a:spcBef>
                <a:spcPct val="0"/>
              </a:spcBef>
              <a:spcAft>
                <a:spcPct val="0"/>
              </a:spcAft>
              <a:defRPr/>
            </a:pPr>
            <a:endParaRPr lang="es-E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atin typeface="Arial" charset="0"/>
              </a:defRPr>
            </a:lvl1pPr>
          </a:lstStyle>
          <a:p>
            <a:pPr fontAlgn="base">
              <a:spcBef>
                <a:spcPct val="0"/>
              </a:spcBef>
              <a:spcAft>
                <a:spcPct val="0"/>
              </a:spcAft>
              <a:defRPr/>
            </a:pPr>
            <a:endParaRPr lang="es-E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011C518A-0ED9-4E2A-B4B0-5AC3011BC008}" type="slidenum">
              <a:rPr lang="es-ES">
                <a:solidFill>
                  <a:srgbClr val="000000"/>
                </a:solidFill>
              </a:rPr>
              <a:pPr fontAlgn="base">
                <a:spcBef>
                  <a:spcPct val="0"/>
                </a:spcBef>
                <a:spcAft>
                  <a:spcPct val="0"/>
                </a:spcAft>
              </a:pPr>
              <a:t>‹Nº›</a:t>
            </a:fld>
            <a:endParaRPr lang="es-ES">
              <a:solidFill>
                <a:srgbClr val="000000"/>
              </a:solidFill>
            </a:endParaRPr>
          </a:p>
        </p:txBody>
      </p:sp>
    </p:spTree>
    <p:extLst>
      <p:ext uri="{BB962C8B-B14F-4D97-AF65-F5344CB8AC3E}">
        <p14:creationId xmlns:p14="http://schemas.microsoft.com/office/powerpoint/2010/main" val="3332658296"/>
      </p:ext>
    </p:extLst>
  </p:cSld>
  <p:clrMap bg1="lt1" tx1="dk1" bg2="lt2" tx2="dk2" accent1="accent1" accent2="accent2" accent3="accent3" accent4="accent4" accent5="accent5" accent6="accent6" hlink="hlink" folHlink="folHlink"/>
  <p:sldLayoutIdLst>
    <p:sldLayoutId id="2147483683"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31.xml"/><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20.xml"/><Relationship Id="rId5" Type="http://schemas.openxmlformats.org/officeDocument/2006/relationships/image" Target="../media/image1.pn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1.jpeg"/><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1.jpe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1.jpeg"/><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1.jpeg"/><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jpeg"/><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19.xml"/><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5.jpeg"/><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0" y="0"/>
            <a:ext cx="1935648" cy="6858000"/>
            <a:chOff x="0" y="0"/>
            <a:chExt cx="1935648" cy="6858000"/>
          </a:xfrm>
        </p:grpSpPr>
        <p:grpSp>
          <p:nvGrpSpPr>
            <p:cNvPr id="12" name="Grupo 11"/>
            <p:cNvGrpSpPr/>
            <p:nvPr/>
          </p:nvGrpSpPr>
          <p:grpSpPr>
            <a:xfrm>
              <a:off x="73564" y="0"/>
              <a:ext cx="218604" cy="6858000"/>
              <a:chOff x="4743449" y="0"/>
              <a:chExt cx="218604" cy="6858000"/>
            </a:xfrm>
          </p:grpSpPr>
          <p:sp>
            <p:nvSpPr>
              <p:cNvPr id="9" name="Rectángulo 8"/>
              <p:cNvSpPr/>
              <p:nvPr/>
            </p:nvSpPr>
            <p:spPr>
              <a:xfrm>
                <a:off x="4743449" y="0"/>
                <a:ext cx="72000"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10" name="Rectángulo 9"/>
              <p:cNvSpPr/>
              <p:nvPr/>
            </p:nvSpPr>
            <p:spPr>
              <a:xfrm>
                <a:off x="4817268" y="0"/>
                <a:ext cx="72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11" name="Rectángulo 10"/>
              <p:cNvSpPr/>
              <p:nvPr/>
            </p:nvSpPr>
            <p:spPr>
              <a:xfrm>
                <a:off x="4890053" y="0"/>
                <a:ext cx="72000" cy="6858000"/>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grpSp>
        <p:pic>
          <p:nvPicPr>
            <p:cNvPr id="13" name="Imagen 12"/>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0"/>
              <a:ext cx="1935648" cy="2225233"/>
            </a:xfrm>
            <a:prstGeom prst="rect">
              <a:avLst/>
            </a:prstGeom>
          </p:spPr>
        </p:pic>
      </p:grpSp>
      <p:sp>
        <p:nvSpPr>
          <p:cNvPr id="2" name="Título 1"/>
          <p:cNvSpPr>
            <a:spLocks noGrp="1"/>
          </p:cNvSpPr>
          <p:nvPr>
            <p:ph type="ctrTitle"/>
          </p:nvPr>
        </p:nvSpPr>
        <p:spPr>
          <a:xfrm>
            <a:off x="2192230" y="1674191"/>
            <a:ext cx="9144000" cy="1661765"/>
          </a:xfrm>
        </p:spPr>
        <p:txBody>
          <a:bodyPr anchor="ctr"/>
          <a:lstStyle/>
          <a:p>
            <a:r>
              <a:rPr lang="es-BO" b="1" dirty="0" smtClean="0">
                <a:latin typeface="Arial" panose="020B0604020202020204" pitchFamily="34" charset="0"/>
                <a:cs typeface="Arial" panose="020B0604020202020204" pitchFamily="34" charset="0"/>
              </a:rPr>
              <a:t>El Arándano en Bolivia</a:t>
            </a:r>
            <a:endParaRPr lang="es-BO" b="1" dirty="0">
              <a:latin typeface="Arial" panose="020B0604020202020204" pitchFamily="34" charset="0"/>
              <a:cs typeface="Arial" panose="020B0604020202020204" pitchFamily="34" charset="0"/>
            </a:endParaRPr>
          </a:p>
        </p:txBody>
      </p:sp>
      <p:sp>
        <p:nvSpPr>
          <p:cNvPr id="3" name="Subtítulo 2"/>
          <p:cNvSpPr>
            <a:spLocks noGrp="1"/>
          </p:cNvSpPr>
          <p:nvPr>
            <p:ph type="subTitle" idx="1"/>
          </p:nvPr>
        </p:nvSpPr>
        <p:spPr>
          <a:xfrm>
            <a:off x="6305550" y="3829377"/>
            <a:ext cx="5372100" cy="952500"/>
          </a:xfrm>
        </p:spPr>
        <p:txBody>
          <a:bodyPr>
            <a:normAutofit/>
          </a:bodyPr>
          <a:lstStyle/>
          <a:p>
            <a:r>
              <a:rPr lang="es-BO" sz="1800" b="1" dirty="0" smtClean="0">
                <a:latin typeface="Arial" panose="020B0604020202020204" pitchFamily="34" charset="0"/>
                <a:cs typeface="Arial" panose="020B0604020202020204" pitchFamily="34" charset="0"/>
              </a:rPr>
              <a:t>Por:    Sergio Diego MARTÍNEZ CALBIMONTE</a:t>
            </a:r>
          </a:p>
          <a:p>
            <a:r>
              <a:rPr lang="es-BO" sz="1800" b="1" i="1" dirty="0" smtClean="0">
                <a:latin typeface="Arial" panose="020B0604020202020204" pitchFamily="34" charset="0"/>
                <a:cs typeface="Arial" panose="020B0604020202020204" pitchFamily="34" charset="0"/>
              </a:rPr>
              <a:t>	Ing. Agrónomo, M. Sc.</a:t>
            </a:r>
            <a:endParaRPr lang="es-BO" sz="1800" b="1" i="1" dirty="0">
              <a:latin typeface="Arial" panose="020B0604020202020204" pitchFamily="34" charset="0"/>
              <a:cs typeface="Arial" panose="020B0604020202020204" pitchFamily="34" charset="0"/>
            </a:endParaRPr>
          </a:p>
        </p:txBody>
      </p:sp>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826" y="5362575"/>
            <a:ext cx="4226832" cy="1286054"/>
          </a:xfrm>
          <a:prstGeom prst="rect">
            <a:avLst/>
          </a:prstGeom>
        </p:spPr>
      </p:pic>
      <p:sp>
        <p:nvSpPr>
          <p:cNvPr id="6" name="CuadroTexto 5"/>
          <p:cNvSpPr txBox="1"/>
          <p:nvPr/>
        </p:nvSpPr>
        <p:spPr>
          <a:xfrm>
            <a:off x="5050316" y="6186964"/>
            <a:ext cx="3771900" cy="461665"/>
          </a:xfrm>
          <a:prstGeom prst="rect">
            <a:avLst/>
          </a:prstGeom>
          <a:noFill/>
        </p:spPr>
        <p:txBody>
          <a:bodyPr wrap="square" rtlCol="0">
            <a:spAutoFit/>
          </a:bodyPr>
          <a:lstStyle/>
          <a:p>
            <a:r>
              <a:rPr lang="es-BO" sz="2400" b="1" dirty="0" smtClean="0">
                <a:solidFill>
                  <a:srgbClr val="336600"/>
                </a:solidFill>
                <a:latin typeface="Arial" panose="020B0604020202020204" pitchFamily="34" charset="0"/>
                <a:cs typeface="Arial" panose="020B0604020202020204" pitchFamily="34" charset="0"/>
              </a:rPr>
              <a:t>www.marcal.com.bo</a:t>
            </a:r>
            <a:endParaRPr lang="es-BO" sz="2400" b="1" dirty="0">
              <a:solidFill>
                <a:srgbClr val="336600"/>
              </a:solidFill>
              <a:latin typeface="Arial" panose="020B0604020202020204" pitchFamily="34" charset="0"/>
              <a:cs typeface="Arial" panose="020B0604020202020204" pitchFamily="34" charset="0"/>
            </a:endParaRPr>
          </a:p>
        </p:txBody>
      </p:sp>
      <p:pic>
        <p:nvPicPr>
          <p:cNvPr id="14" name="Imagen 13"/>
          <p:cNvPicPr>
            <a:picLocks noChangeAspect="1"/>
          </p:cNvPicPr>
          <p:nvPr/>
        </p:nvPicPr>
        <p:blipFill rotWithShape="1">
          <a:blip r:embed="rId4">
            <a:extLst>
              <a:ext uri="{28A0092B-C50C-407E-A947-70E740481C1C}">
                <a14:useLocalDpi xmlns:a14="http://schemas.microsoft.com/office/drawing/2010/main" val="0"/>
              </a:ext>
            </a:extLst>
          </a:blip>
          <a:srcRect l="48421" b="56778"/>
          <a:stretch/>
        </p:blipFill>
        <p:spPr>
          <a:xfrm>
            <a:off x="1933574" y="9747"/>
            <a:ext cx="2059651" cy="961804"/>
          </a:xfrm>
          <a:prstGeom prst="rect">
            <a:avLst/>
          </a:prstGeom>
        </p:spPr>
      </p:pic>
    </p:spTree>
    <p:extLst>
      <p:ext uri="{BB962C8B-B14F-4D97-AF65-F5344CB8AC3E}">
        <p14:creationId xmlns:p14="http://schemas.microsoft.com/office/powerpoint/2010/main" val="70376324"/>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DSCF019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2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upo 2"/>
          <p:cNvGrpSpPr/>
          <p:nvPr/>
        </p:nvGrpSpPr>
        <p:grpSpPr>
          <a:xfrm>
            <a:off x="0" y="0"/>
            <a:ext cx="1935648" cy="6858000"/>
            <a:chOff x="0" y="0"/>
            <a:chExt cx="1935648" cy="6858000"/>
          </a:xfrm>
        </p:grpSpPr>
        <p:grpSp>
          <p:nvGrpSpPr>
            <p:cNvPr id="4" name="Grupo 3"/>
            <p:cNvGrpSpPr/>
            <p:nvPr/>
          </p:nvGrpSpPr>
          <p:grpSpPr>
            <a:xfrm>
              <a:off x="73564" y="0"/>
              <a:ext cx="218604" cy="6858000"/>
              <a:chOff x="4743449" y="0"/>
              <a:chExt cx="218604" cy="6858000"/>
            </a:xfrm>
          </p:grpSpPr>
          <p:sp>
            <p:nvSpPr>
              <p:cNvPr id="6" name="Rectángulo 5"/>
              <p:cNvSpPr/>
              <p:nvPr/>
            </p:nvSpPr>
            <p:spPr>
              <a:xfrm>
                <a:off x="4743449" y="0"/>
                <a:ext cx="72000"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7" name="Rectángulo 6"/>
              <p:cNvSpPr/>
              <p:nvPr/>
            </p:nvSpPr>
            <p:spPr>
              <a:xfrm>
                <a:off x="4817268" y="0"/>
                <a:ext cx="72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8" name="Rectángulo 7"/>
              <p:cNvSpPr/>
              <p:nvPr/>
            </p:nvSpPr>
            <p:spPr>
              <a:xfrm>
                <a:off x="4890053" y="0"/>
                <a:ext cx="72000" cy="6858000"/>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grpSp>
        <p:pic>
          <p:nvPicPr>
            <p:cNvPr id="5" name="Imagen 4"/>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0"/>
              <a:ext cx="1935648" cy="2225233"/>
            </a:xfrm>
            <a:prstGeom prst="rect">
              <a:avLst/>
            </a:prstGeom>
          </p:spPr>
        </p:pic>
      </p:gr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1981200" y="811214"/>
            <a:ext cx="8229600" cy="606425"/>
          </a:xfrm>
        </p:spPr>
        <p:txBody>
          <a:bodyPr/>
          <a:lstStyle/>
          <a:p>
            <a:pPr eaLnBrk="1" hangingPunct="1"/>
            <a:endParaRPr lang="es-BO" smtClean="0">
              <a:latin typeface="Lucida Bright" panose="02040602050505020304" pitchFamily="18" charset="0"/>
            </a:endParaRPr>
          </a:p>
        </p:txBody>
      </p:sp>
      <p:pic>
        <p:nvPicPr>
          <p:cNvPr id="43012" name="Picture 4" descr="P10100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0" y="0"/>
            <a:ext cx="10160000" cy="7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upo 4"/>
          <p:cNvGrpSpPr/>
          <p:nvPr/>
        </p:nvGrpSpPr>
        <p:grpSpPr>
          <a:xfrm>
            <a:off x="0" y="0"/>
            <a:ext cx="1935648" cy="6858000"/>
            <a:chOff x="0" y="0"/>
            <a:chExt cx="1935648" cy="6858000"/>
          </a:xfrm>
        </p:grpSpPr>
        <p:grpSp>
          <p:nvGrpSpPr>
            <p:cNvPr id="6" name="Grupo 5"/>
            <p:cNvGrpSpPr/>
            <p:nvPr/>
          </p:nvGrpSpPr>
          <p:grpSpPr>
            <a:xfrm>
              <a:off x="73564" y="0"/>
              <a:ext cx="218604" cy="6858000"/>
              <a:chOff x="4743449" y="0"/>
              <a:chExt cx="218604" cy="6858000"/>
            </a:xfrm>
          </p:grpSpPr>
          <p:sp>
            <p:nvSpPr>
              <p:cNvPr id="8" name="Rectángulo 7"/>
              <p:cNvSpPr/>
              <p:nvPr/>
            </p:nvSpPr>
            <p:spPr>
              <a:xfrm>
                <a:off x="4743449" y="0"/>
                <a:ext cx="72000"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9" name="Rectángulo 8"/>
              <p:cNvSpPr/>
              <p:nvPr/>
            </p:nvSpPr>
            <p:spPr>
              <a:xfrm>
                <a:off x="4817268" y="0"/>
                <a:ext cx="72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10" name="Rectángulo 9"/>
              <p:cNvSpPr/>
              <p:nvPr/>
            </p:nvSpPr>
            <p:spPr>
              <a:xfrm>
                <a:off x="4890053" y="0"/>
                <a:ext cx="72000" cy="6858000"/>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grpSp>
        <p:pic>
          <p:nvPicPr>
            <p:cNvPr id="7" name="Imagen 6"/>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0"/>
              <a:ext cx="1935648" cy="2225233"/>
            </a:xfrm>
            <a:prstGeom prst="rect">
              <a:avLst/>
            </a:prstGeom>
          </p:spPr>
        </p:pic>
      </p:grpSp>
      <p:sp>
        <p:nvSpPr>
          <p:cNvPr id="11" name="Título 1"/>
          <p:cNvSpPr txBox="1">
            <a:spLocks/>
          </p:cNvSpPr>
          <p:nvPr/>
        </p:nvSpPr>
        <p:spPr bwMode="auto">
          <a:xfrm>
            <a:off x="1828800" y="365125"/>
            <a:ext cx="9525000"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s-BO" sz="4000" b="1" kern="0" dirty="0" smtClean="0">
                <a:latin typeface="Arial" panose="020B0604020202020204" pitchFamily="34" charset="0"/>
                <a:cs typeface="Arial" panose="020B0604020202020204" pitchFamily="34" charset="0"/>
              </a:rPr>
              <a:t>Cultivo del Arándano</a:t>
            </a:r>
            <a:endParaRPr lang="es-BO" sz="4000" b="1" kern="0" dirty="0">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Picture 4" descr="P1010035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0" y="0"/>
            <a:ext cx="10160000" cy="7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upo 4"/>
          <p:cNvGrpSpPr/>
          <p:nvPr/>
        </p:nvGrpSpPr>
        <p:grpSpPr>
          <a:xfrm>
            <a:off x="0" y="0"/>
            <a:ext cx="1935648" cy="6858000"/>
            <a:chOff x="0" y="0"/>
            <a:chExt cx="1935648" cy="6858000"/>
          </a:xfrm>
        </p:grpSpPr>
        <p:grpSp>
          <p:nvGrpSpPr>
            <p:cNvPr id="6" name="Grupo 5"/>
            <p:cNvGrpSpPr/>
            <p:nvPr/>
          </p:nvGrpSpPr>
          <p:grpSpPr>
            <a:xfrm>
              <a:off x="73564" y="0"/>
              <a:ext cx="218604" cy="6858000"/>
              <a:chOff x="4743449" y="0"/>
              <a:chExt cx="218604" cy="6858000"/>
            </a:xfrm>
          </p:grpSpPr>
          <p:sp>
            <p:nvSpPr>
              <p:cNvPr id="8" name="Rectángulo 7"/>
              <p:cNvSpPr/>
              <p:nvPr/>
            </p:nvSpPr>
            <p:spPr>
              <a:xfrm>
                <a:off x="4743449" y="0"/>
                <a:ext cx="72000"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9" name="Rectángulo 8"/>
              <p:cNvSpPr/>
              <p:nvPr/>
            </p:nvSpPr>
            <p:spPr>
              <a:xfrm>
                <a:off x="4817268" y="0"/>
                <a:ext cx="72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10" name="Rectángulo 9"/>
              <p:cNvSpPr/>
              <p:nvPr/>
            </p:nvSpPr>
            <p:spPr>
              <a:xfrm>
                <a:off x="4890053" y="0"/>
                <a:ext cx="72000" cy="6858000"/>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grpSp>
        <p:pic>
          <p:nvPicPr>
            <p:cNvPr id="7" name="Imagen 6"/>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0"/>
              <a:ext cx="1935648" cy="2225233"/>
            </a:xfrm>
            <a:prstGeom prst="rect">
              <a:avLst/>
            </a:prstGeom>
          </p:spPr>
        </p:pic>
      </p:grpSp>
      <p:sp>
        <p:nvSpPr>
          <p:cNvPr id="11" name="Título 1"/>
          <p:cNvSpPr>
            <a:spLocks noGrp="1"/>
          </p:cNvSpPr>
          <p:nvPr>
            <p:ph type="title"/>
          </p:nvPr>
        </p:nvSpPr>
        <p:spPr>
          <a:xfrm>
            <a:off x="1828800" y="365125"/>
            <a:ext cx="9525000" cy="911225"/>
          </a:xfrm>
        </p:spPr>
        <p:txBody>
          <a:bodyPr>
            <a:normAutofit/>
          </a:bodyPr>
          <a:lstStyle/>
          <a:p>
            <a:pPr algn="ctr"/>
            <a:r>
              <a:rPr lang="es-BO" sz="4000" b="1" dirty="0" smtClean="0">
                <a:latin typeface="Arial" panose="020B0604020202020204" pitchFamily="34" charset="0"/>
                <a:cs typeface="Arial" panose="020B0604020202020204" pitchFamily="34" charset="0"/>
              </a:rPr>
              <a:t>Cultivo del Arándano</a:t>
            </a:r>
            <a:endParaRPr lang="es-BO" sz="4000" b="1" dirty="0">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32000" y="0"/>
            <a:ext cx="9144000" cy="6858000"/>
          </a:xfrm>
          <a:prstGeom prst="rect">
            <a:avLst/>
          </a:prstGeom>
        </p:spPr>
      </p:pic>
      <p:grpSp>
        <p:nvGrpSpPr>
          <p:cNvPr id="4" name="Grupo 3"/>
          <p:cNvGrpSpPr/>
          <p:nvPr/>
        </p:nvGrpSpPr>
        <p:grpSpPr>
          <a:xfrm>
            <a:off x="0" y="0"/>
            <a:ext cx="1935648" cy="6858000"/>
            <a:chOff x="0" y="0"/>
            <a:chExt cx="1935648" cy="6858000"/>
          </a:xfrm>
        </p:grpSpPr>
        <p:grpSp>
          <p:nvGrpSpPr>
            <p:cNvPr id="5" name="Grupo 4"/>
            <p:cNvGrpSpPr/>
            <p:nvPr/>
          </p:nvGrpSpPr>
          <p:grpSpPr>
            <a:xfrm>
              <a:off x="73564" y="0"/>
              <a:ext cx="218604" cy="6858000"/>
              <a:chOff x="4743449" y="0"/>
              <a:chExt cx="218604" cy="6858000"/>
            </a:xfrm>
          </p:grpSpPr>
          <p:sp>
            <p:nvSpPr>
              <p:cNvPr id="7" name="Rectángulo 6"/>
              <p:cNvSpPr/>
              <p:nvPr/>
            </p:nvSpPr>
            <p:spPr>
              <a:xfrm>
                <a:off x="4743449" y="0"/>
                <a:ext cx="72000"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8" name="Rectángulo 7"/>
              <p:cNvSpPr/>
              <p:nvPr/>
            </p:nvSpPr>
            <p:spPr>
              <a:xfrm>
                <a:off x="4817268" y="0"/>
                <a:ext cx="72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9" name="Rectángulo 8"/>
              <p:cNvSpPr/>
              <p:nvPr/>
            </p:nvSpPr>
            <p:spPr>
              <a:xfrm>
                <a:off x="4890053" y="0"/>
                <a:ext cx="72000" cy="6858000"/>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grpSp>
        <p:pic>
          <p:nvPicPr>
            <p:cNvPr id="6" name="Imagen 5"/>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0"/>
              <a:ext cx="1935648" cy="2225233"/>
            </a:xfrm>
            <a:prstGeom prst="rect">
              <a:avLst/>
            </a:prstGeom>
          </p:spPr>
        </p:pic>
      </p:grpSp>
      <p:sp>
        <p:nvSpPr>
          <p:cNvPr id="2" name="Título 1"/>
          <p:cNvSpPr>
            <a:spLocks noGrp="1"/>
          </p:cNvSpPr>
          <p:nvPr>
            <p:ph type="title"/>
          </p:nvPr>
        </p:nvSpPr>
        <p:spPr>
          <a:xfrm>
            <a:off x="1828800" y="365125"/>
            <a:ext cx="9525000" cy="911225"/>
          </a:xfrm>
        </p:spPr>
        <p:txBody>
          <a:bodyPr>
            <a:normAutofit/>
          </a:bodyPr>
          <a:lstStyle/>
          <a:p>
            <a:pPr algn="ctr"/>
            <a:r>
              <a:rPr lang="es-BO" sz="4000" b="1" dirty="0" smtClean="0">
                <a:latin typeface="Arial" panose="020B0604020202020204" pitchFamily="34" charset="0"/>
                <a:cs typeface="Arial" panose="020B0604020202020204" pitchFamily="34" charset="0"/>
              </a:rPr>
              <a:t>Cultivo del Arándano</a:t>
            </a:r>
            <a:endParaRPr lang="es-BO"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9272845"/>
      </p:ext>
    </p:extLst>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2" descr="0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438150"/>
            <a:ext cx="9728200" cy="729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5513" name="Rectangle 9"/>
          <p:cNvSpPr>
            <a:spLocks noChangeArrowheads="1"/>
          </p:cNvSpPr>
          <p:nvPr/>
        </p:nvSpPr>
        <p:spPr bwMode="auto">
          <a:xfrm>
            <a:off x="1524000" y="1"/>
            <a:ext cx="9144000" cy="777875"/>
          </a:xfrm>
          <a:prstGeom prst="rect">
            <a:avLst/>
          </a:prstGeom>
          <a:noFill/>
          <a:ln w="9525">
            <a:noFill/>
            <a:miter lim="800000"/>
            <a:headEnd/>
            <a:tailEnd/>
          </a:ln>
          <a:effectLst/>
        </p:spPr>
        <p:txBody>
          <a:bodyPr anchor="ctr"/>
          <a:lstStyle/>
          <a:p>
            <a:pPr algn="ctr" fontAlgn="base">
              <a:spcBef>
                <a:spcPct val="0"/>
              </a:spcBef>
              <a:spcAft>
                <a:spcPct val="0"/>
              </a:spcAft>
              <a:defRPr/>
            </a:pPr>
            <a:r>
              <a:rPr lang="es-BO" sz="3600" b="1">
                <a:solidFill>
                  <a:srgbClr val="000000"/>
                </a:solidFill>
                <a:effectLst>
                  <a:outerShdw blurRad="38100" dist="38100" dir="2700000" algn="tl">
                    <a:srgbClr val="C0C0C0"/>
                  </a:outerShdw>
                </a:effectLst>
              </a:rPr>
              <a:t>Substrato - Camellones</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DSC00137"/>
          <p:cNvPicPr>
            <a:picLocks noChangeAspect="1" noChangeArrowheads="1"/>
          </p:cNvPicPr>
          <p:nvPr/>
        </p:nvPicPr>
        <p:blipFill>
          <a:blip r:embed="rId3" cstate="print">
            <a:extLst>
              <a:ext uri="{28A0092B-C50C-407E-A947-70E740481C1C}">
                <a14:useLocalDpi xmlns:a14="http://schemas.microsoft.com/office/drawing/2010/main" val="0"/>
              </a:ext>
            </a:extLst>
          </a:blip>
          <a:srcRect l="8612" b="15686"/>
          <a:stretch>
            <a:fillRect/>
          </a:stretch>
        </p:blipFill>
        <p:spPr bwMode="auto">
          <a:xfrm>
            <a:off x="1649413" y="827089"/>
            <a:ext cx="4806950" cy="5915025"/>
          </a:xfrm>
          <a:prstGeom prst="rect">
            <a:avLst/>
          </a:prstGeom>
          <a:noFill/>
          <a:extLst>
            <a:ext uri="{909E8E84-426E-40DD-AFC4-6F175D3DCCD1}">
              <a14:hiddenFill xmlns:a14="http://schemas.microsoft.com/office/drawing/2010/main">
                <a:solidFill>
                  <a:srgbClr val="FFFFFF"/>
                </a:solidFill>
              </a14:hiddenFill>
            </a:ext>
          </a:extLst>
        </p:spPr>
      </p:pic>
      <p:grpSp>
        <p:nvGrpSpPr>
          <p:cNvPr id="15363" name="Group 3"/>
          <p:cNvGrpSpPr>
            <a:grpSpLocks/>
          </p:cNvGrpSpPr>
          <p:nvPr/>
        </p:nvGrpSpPr>
        <p:grpSpPr bwMode="auto">
          <a:xfrm>
            <a:off x="1631950" y="0"/>
            <a:ext cx="9036050" cy="1627188"/>
            <a:chOff x="68" y="0"/>
            <a:chExt cx="5692" cy="1025"/>
          </a:xfrm>
        </p:grpSpPr>
        <p:pic>
          <p:nvPicPr>
            <p:cNvPr id="15364" name="Picture 4" descr="Arandano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92" y="0"/>
              <a:ext cx="868" cy="1025"/>
            </a:xfrm>
            <a:prstGeom prst="rect">
              <a:avLst/>
            </a:prstGeom>
            <a:noFill/>
            <a:extLst>
              <a:ext uri="{909E8E84-426E-40DD-AFC4-6F175D3DCCD1}">
                <a14:hiddenFill xmlns:a14="http://schemas.microsoft.com/office/drawing/2010/main">
                  <a:solidFill>
                    <a:srgbClr val="FFFFFF"/>
                  </a:solidFill>
                </a14:hiddenFill>
              </a:ext>
            </a:extLst>
          </p:spPr>
        </p:pic>
        <p:sp>
          <p:nvSpPr>
            <p:cNvPr id="15365" name="Rectangle 5"/>
            <p:cNvSpPr>
              <a:spLocks noChangeArrowheads="1"/>
            </p:cNvSpPr>
            <p:nvPr/>
          </p:nvSpPr>
          <p:spPr bwMode="auto">
            <a:xfrm>
              <a:off x="68" y="73"/>
              <a:ext cx="4627" cy="363"/>
            </a:xfrm>
            <a:prstGeom prst="rect">
              <a:avLst/>
            </a:prstGeom>
            <a:solidFill>
              <a:srgbClr val="8A8CAC"/>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fontAlgn="base">
                <a:lnSpc>
                  <a:spcPct val="120000"/>
                </a:lnSpc>
                <a:spcBef>
                  <a:spcPct val="0"/>
                </a:spcBef>
                <a:spcAft>
                  <a:spcPct val="0"/>
                </a:spcAft>
              </a:pPr>
              <a:r>
                <a:rPr lang="es-BO" sz="2200" b="1" dirty="0" smtClean="0">
                  <a:solidFill>
                    <a:srgbClr val="FFFFFF"/>
                  </a:solidFill>
                  <a:latin typeface="Tempus Sans ITC" panose="04020404030D07020202" pitchFamily="82" charset="0"/>
                  <a:cs typeface="Arial" panose="020B0604020202020204" pitchFamily="34" charset="0"/>
                </a:rPr>
                <a:t>Arándanos de </a:t>
              </a:r>
              <a:r>
                <a:rPr lang="es-BO" sz="2200" b="1" dirty="0">
                  <a:solidFill>
                    <a:srgbClr val="FFFFFF"/>
                  </a:solidFill>
                  <a:latin typeface="Tempus Sans ITC" panose="04020404030D07020202" pitchFamily="82" charset="0"/>
                  <a:cs typeface="Arial" panose="020B0604020202020204" pitchFamily="34" charset="0"/>
                </a:rPr>
                <a:t>los Valles de Tarija</a:t>
              </a:r>
            </a:p>
          </p:txBody>
        </p:sp>
      </p:grpSp>
      <p:sp>
        <p:nvSpPr>
          <p:cNvPr id="15366" name="Rectangle 6"/>
          <p:cNvSpPr>
            <a:spLocks noChangeArrowheads="1"/>
          </p:cNvSpPr>
          <p:nvPr/>
        </p:nvSpPr>
        <p:spPr bwMode="auto">
          <a:xfrm>
            <a:off x="6816726" y="1555750"/>
            <a:ext cx="3457575" cy="144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fontAlgn="base">
              <a:lnSpc>
                <a:spcPct val="120000"/>
              </a:lnSpc>
              <a:spcBef>
                <a:spcPct val="20000"/>
              </a:spcBef>
              <a:spcAft>
                <a:spcPct val="0"/>
              </a:spcAft>
            </a:pPr>
            <a:r>
              <a:rPr lang="es-BO" sz="4800" b="1">
                <a:solidFill>
                  <a:srgbClr val="595B7D"/>
                </a:solidFill>
                <a:effectLst>
                  <a:outerShdw blurRad="38100" dist="38100" dir="2700000" algn="tl">
                    <a:srgbClr val="C0C0C0"/>
                  </a:outerShdw>
                </a:effectLst>
                <a:cs typeface="Arial" panose="020B0604020202020204" pitchFamily="34" charset="0"/>
              </a:rPr>
              <a:t>COSECHA</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5366"/>
                                        </p:tgtEl>
                                        <p:attrNameLst>
                                          <p:attrName>style.visibility</p:attrName>
                                        </p:attrNameLst>
                                      </p:cBhvr>
                                      <p:to>
                                        <p:strVal val="visible"/>
                                      </p:to>
                                    </p:set>
                                    <p:animEffect transition="in" filter="fade">
                                      <p:cBhvr>
                                        <p:cTn id="7" dur="3000"/>
                                        <p:tgtEl>
                                          <p:spTgt spid="15366"/>
                                        </p:tgtEl>
                                      </p:cBhvr>
                                    </p:animEffect>
                                    <p:anim calcmode="lin" valueType="num">
                                      <p:cBhvr>
                                        <p:cTn id="8" dur="3000" fill="hold"/>
                                        <p:tgtEl>
                                          <p:spTgt spid="15366"/>
                                        </p:tgtEl>
                                        <p:attrNameLst>
                                          <p:attrName>ppt_x</p:attrName>
                                        </p:attrNameLst>
                                      </p:cBhvr>
                                      <p:tavLst>
                                        <p:tav tm="0">
                                          <p:val>
                                            <p:strVal val="#ppt_x"/>
                                          </p:val>
                                        </p:tav>
                                        <p:tav tm="100000">
                                          <p:val>
                                            <p:strVal val="#ppt_x"/>
                                          </p:val>
                                        </p:tav>
                                      </p:tavLst>
                                    </p:anim>
                                    <p:anim calcmode="lin" valueType="num">
                                      <p:cBhvr>
                                        <p:cTn id="9" dur="3000" fill="hold"/>
                                        <p:tgtEl>
                                          <p:spTgt spid="15366"/>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15362"/>
                                        </p:tgtEl>
                                        <p:attrNameLst>
                                          <p:attrName>style.visibility</p:attrName>
                                        </p:attrNameLst>
                                      </p:cBhvr>
                                      <p:to>
                                        <p:strVal val="visible"/>
                                      </p:to>
                                    </p:set>
                                    <p:animEffect transition="in" filter="fade">
                                      <p:cBhvr>
                                        <p:cTn id="12" dur="30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grpSp>
        <p:nvGrpSpPr>
          <p:cNvPr id="3" name="Grupo 2"/>
          <p:cNvGrpSpPr/>
          <p:nvPr/>
        </p:nvGrpSpPr>
        <p:grpSpPr>
          <a:xfrm>
            <a:off x="0" y="0"/>
            <a:ext cx="1935648" cy="6858000"/>
            <a:chOff x="0" y="0"/>
            <a:chExt cx="1935648" cy="6858000"/>
          </a:xfrm>
        </p:grpSpPr>
        <p:grpSp>
          <p:nvGrpSpPr>
            <p:cNvPr id="4" name="Grupo 3"/>
            <p:cNvGrpSpPr/>
            <p:nvPr/>
          </p:nvGrpSpPr>
          <p:grpSpPr>
            <a:xfrm>
              <a:off x="73564" y="0"/>
              <a:ext cx="218604" cy="6858000"/>
              <a:chOff x="4743449" y="0"/>
              <a:chExt cx="218604" cy="6858000"/>
            </a:xfrm>
          </p:grpSpPr>
          <p:sp>
            <p:nvSpPr>
              <p:cNvPr id="6" name="Rectángulo 5"/>
              <p:cNvSpPr/>
              <p:nvPr/>
            </p:nvSpPr>
            <p:spPr>
              <a:xfrm>
                <a:off x="4743449" y="0"/>
                <a:ext cx="72000"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7" name="Rectángulo 6"/>
              <p:cNvSpPr/>
              <p:nvPr/>
            </p:nvSpPr>
            <p:spPr>
              <a:xfrm>
                <a:off x="4817268" y="0"/>
                <a:ext cx="72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8" name="Rectángulo 7"/>
              <p:cNvSpPr/>
              <p:nvPr/>
            </p:nvSpPr>
            <p:spPr>
              <a:xfrm>
                <a:off x="4890053" y="0"/>
                <a:ext cx="72000" cy="6858000"/>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grpSp>
        <p:pic>
          <p:nvPicPr>
            <p:cNvPr id="5" name="Imagen 4"/>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0"/>
              <a:ext cx="1935648" cy="2225233"/>
            </a:xfrm>
            <a:prstGeom prst="rect">
              <a:avLst/>
            </a:prstGeom>
          </p:spPr>
        </p:pic>
      </p:grpSp>
    </p:spTree>
    <p:extLst>
      <p:ext uri="{BB962C8B-B14F-4D97-AF65-F5344CB8AC3E}">
        <p14:creationId xmlns:p14="http://schemas.microsoft.com/office/powerpoint/2010/main" val="29882308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grpSp>
        <p:nvGrpSpPr>
          <p:cNvPr id="3" name="Grupo 2"/>
          <p:cNvGrpSpPr/>
          <p:nvPr/>
        </p:nvGrpSpPr>
        <p:grpSpPr>
          <a:xfrm>
            <a:off x="0" y="0"/>
            <a:ext cx="1935648" cy="6858000"/>
            <a:chOff x="0" y="0"/>
            <a:chExt cx="1935648" cy="6858000"/>
          </a:xfrm>
        </p:grpSpPr>
        <p:grpSp>
          <p:nvGrpSpPr>
            <p:cNvPr id="4" name="Grupo 3"/>
            <p:cNvGrpSpPr/>
            <p:nvPr/>
          </p:nvGrpSpPr>
          <p:grpSpPr>
            <a:xfrm>
              <a:off x="73564" y="0"/>
              <a:ext cx="218604" cy="6858000"/>
              <a:chOff x="4743449" y="0"/>
              <a:chExt cx="218604" cy="6858000"/>
            </a:xfrm>
          </p:grpSpPr>
          <p:sp>
            <p:nvSpPr>
              <p:cNvPr id="6" name="Rectángulo 5"/>
              <p:cNvSpPr/>
              <p:nvPr/>
            </p:nvSpPr>
            <p:spPr>
              <a:xfrm>
                <a:off x="4743449" y="0"/>
                <a:ext cx="72000"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7" name="Rectángulo 6"/>
              <p:cNvSpPr/>
              <p:nvPr/>
            </p:nvSpPr>
            <p:spPr>
              <a:xfrm>
                <a:off x="4817268" y="0"/>
                <a:ext cx="72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8" name="Rectángulo 7"/>
              <p:cNvSpPr/>
              <p:nvPr/>
            </p:nvSpPr>
            <p:spPr>
              <a:xfrm>
                <a:off x="4890053" y="0"/>
                <a:ext cx="72000" cy="6858000"/>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grpSp>
        <p:pic>
          <p:nvPicPr>
            <p:cNvPr id="5" name="Imagen 4"/>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0"/>
              <a:ext cx="1935648" cy="2225233"/>
            </a:xfrm>
            <a:prstGeom prst="rect">
              <a:avLst/>
            </a:prstGeom>
          </p:spPr>
        </p:pic>
      </p:grpSp>
    </p:spTree>
    <p:extLst>
      <p:ext uri="{BB962C8B-B14F-4D97-AF65-F5344CB8AC3E}">
        <p14:creationId xmlns:p14="http://schemas.microsoft.com/office/powerpoint/2010/main" val="26539941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grpSp>
        <p:nvGrpSpPr>
          <p:cNvPr id="3" name="Grupo 2"/>
          <p:cNvGrpSpPr/>
          <p:nvPr/>
        </p:nvGrpSpPr>
        <p:grpSpPr>
          <a:xfrm>
            <a:off x="0" y="0"/>
            <a:ext cx="1935648" cy="6858000"/>
            <a:chOff x="0" y="0"/>
            <a:chExt cx="1935648" cy="6858000"/>
          </a:xfrm>
        </p:grpSpPr>
        <p:grpSp>
          <p:nvGrpSpPr>
            <p:cNvPr id="4" name="Grupo 3"/>
            <p:cNvGrpSpPr/>
            <p:nvPr/>
          </p:nvGrpSpPr>
          <p:grpSpPr>
            <a:xfrm>
              <a:off x="73564" y="0"/>
              <a:ext cx="218604" cy="6858000"/>
              <a:chOff x="4743449" y="0"/>
              <a:chExt cx="218604" cy="6858000"/>
            </a:xfrm>
          </p:grpSpPr>
          <p:sp>
            <p:nvSpPr>
              <p:cNvPr id="6" name="Rectángulo 5"/>
              <p:cNvSpPr/>
              <p:nvPr/>
            </p:nvSpPr>
            <p:spPr>
              <a:xfrm>
                <a:off x="4743449" y="0"/>
                <a:ext cx="72000"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7" name="Rectángulo 6"/>
              <p:cNvSpPr/>
              <p:nvPr/>
            </p:nvSpPr>
            <p:spPr>
              <a:xfrm>
                <a:off x="4817268" y="0"/>
                <a:ext cx="72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8" name="Rectángulo 7"/>
              <p:cNvSpPr/>
              <p:nvPr/>
            </p:nvSpPr>
            <p:spPr>
              <a:xfrm>
                <a:off x="4890053" y="0"/>
                <a:ext cx="72000" cy="6858000"/>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grpSp>
        <p:pic>
          <p:nvPicPr>
            <p:cNvPr id="5" name="Imagen 4"/>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0"/>
              <a:ext cx="1935648" cy="2225233"/>
            </a:xfrm>
            <a:prstGeom prst="rect">
              <a:avLst/>
            </a:prstGeom>
          </p:spPr>
        </p:pic>
      </p:grpSp>
    </p:spTree>
    <p:extLst>
      <p:ext uri="{BB962C8B-B14F-4D97-AF65-F5344CB8AC3E}">
        <p14:creationId xmlns:p14="http://schemas.microsoft.com/office/powerpoint/2010/main" val="40201341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grpSp>
        <p:nvGrpSpPr>
          <p:cNvPr id="3" name="Grupo 2"/>
          <p:cNvGrpSpPr/>
          <p:nvPr/>
        </p:nvGrpSpPr>
        <p:grpSpPr>
          <a:xfrm>
            <a:off x="0" y="0"/>
            <a:ext cx="1935648" cy="6858000"/>
            <a:chOff x="0" y="0"/>
            <a:chExt cx="1935648" cy="6858000"/>
          </a:xfrm>
        </p:grpSpPr>
        <p:grpSp>
          <p:nvGrpSpPr>
            <p:cNvPr id="4" name="Grupo 3"/>
            <p:cNvGrpSpPr/>
            <p:nvPr/>
          </p:nvGrpSpPr>
          <p:grpSpPr>
            <a:xfrm>
              <a:off x="73564" y="0"/>
              <a:ext cx="218604" cy="6858000"/>
              <a:chOff x="4743449" y="0"/>
              <a:chExt cx="218604" cy="6858000"/>
            </a:xfrm>
          </p:grpSpPr>
          <p:sp>
            <p:nvSpPr>
              <p:cNvPr id="6" name="Rectángulo 5"/>
              <p:cNvSpPr/>
              <p:nvPr/>
            </p:nvSpPr>
            <p:spPr>
              <a:xfrm>
                <a:off x="4743449" y="0"/>
                <a:ext cx="72000"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7" name="Rectángulo 6"/>
              <p:cNvSpPr/>
              <p:nvPr/>
            </p:nvSpPr>
            <p:spPr>
              <a:xfrm>
                <a:off x="4817268" y="0"/>
                <a:ext cx="72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8" name="Rectángulo 7"/>
              <p:cNvSpPr/>
              <p:nvPr/>
            </p:nvSpPr>
            <p:spPr>
              <a:xfrm>
                <a:off x="4890053" y="0"/>
                <a:ext cx="72000" cy="6858000"/>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grpSp>
        <p:pic>
          <p:nvPicPr>
            <p:cNvPr id="5" name="Imagen 4"/>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0"/>
              <a:ext cx="1935648" cy="2225233"/>
            </a:xfrm>
            <a:prstGeom prst="rect">
              <a:avLst/>
            </a:prstGeom>
          </p:spPr>
        </p:pic>
      </p:grpSp>
    </p:spTree>
    <p:extLst>
      <p:ext uri="{BB962C8B-B14F-4D97-AF65-F5344CB8AC3E}">
        <p14:creationId xmlns:p14="http://schemas.microsoft.com/office/powerpoint/2010/main" val="13799864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o 5"/>
          <p:cNvGrpSpPr/>
          <p:nvPr/>
        </p:nvGrpSpPr>
        <p:grpSpPr>
          <a:xfrm>
            <a:off x="0" y="0"/>
            <a:ext cx="1935648" cy="6858000"/>
            <a:chOff x="0" y="0"/>
            <a:chExt cx="1935648" cy="6858000"/>
          </a:xfrm>
        </p:grpSpPr>
        <p:grpSp>
          <p:nvGrpSpPr>
            <p:cNvPr id="7" name="Grupo 6"/>
            <p:cNvGrpSpPr/>
            <p:nvPr/>
          </p:nvGrpSpPr>
          <p:grpSpPr>
            <a:xfrm>
              <a:off x="73564" y="0"/>
              <a:ext cx="218604" cy="6858000"/>
              <a:chOff x="4743449" y="0"/>
              <a:chExt cx="218604" cy="6858000"/>
            </a:xfrm>
          </p:grpSpPr>
          <p:sp>
            <p:nvSpPr>
              <p:cNvPr id="9" name="Rectángulo 8"/>
              <p:cNvSpPr/>
              <p:nvPr/>
            </p:nvSpPr>
            <p:spPr>
              <a:xfrm>
                <a:off x="4743449" y="0"/>
                <a:ext cx="72000"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10" name="Rectángulo 9"/>
              <p:cNvSpPr/>
              <p:nvPr/>
            </p:nvSpPr>
            <p:spPr>
              <a:xfrm>
                <a:off x="4817268" y="0"/>
                <a:ext cx="72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11" name="Rectángulo 10"/>
              <p:cNvSpPr/>
              <p:nvPr/>
            </p:nvSpPr>
            <p:spPr>
              <a:xfrm>
                <a:off x="4890053" y="0"/>
                <a:ext cx="72000" cy="6858000"/>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grpSp>
        <p:pic>
          <p:nvPicPr>
            <p:cNvPr id="8" name="Imagen 7"/>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0"/>
              <a:ext cx="1935648" cy="2225233"/>
            </a:xfrm>
            <a:prstGeom prst="rect">
              <a:avLst/>
            </a:prstGeom>
          </p:spPr>
        </p:pic>
      </p:grpSp>
      <p:sp>
        <p:nvSpPr>
          <p:cNvPr id="2" name="Título 1"/>
          <p:cNvSpPr>
            <a:spLocks noGrp="1"/>
          </p:cNvSpPr>
          <p:nvPr>
            <p:ph type="title"/>
          </p:nvPr>
        </p:nvSpPr>
        <p:spPr>
          <a:xfrm>
            <a:off x="1752600" y="365125"/>
            <a:ext cx="9601200" cy="1325563"/>
          </a:xfrm>
        </p:spPr>
        <p:txBody>
          <a:bodyPr>
            <a:normAutofit/>
          </a:bodyPr>
          <a:lstStyle/>
          <a:p>
            <a:pPr algn="ctr"/>
            <a:r>
              <a:rPr lang="es-BO" sz="4000" b="1" dirty="0" smtClean="0">
                <a:latin typeface="Arial" panose="020B0604020202020204" pitchFamily="34" charset="0"/>
                <a:cs typeface="Arial" panose="020B0604020202020204" pitchFamily="34" charset="0"/>
              </a:rPr>
              <a:t>Origen y Tipos de Arándano</a:t>
            </a:r>
            <a:endParaRPr lang="es-BO" sz="4000" b="1" dirty="0">
              <a:latin typeface="Arial" panose="020B0604020202020204" pitchFamily="34" charset="0"/>
              <a:cs typeface="Arial" panose="020B0604020202020204" pitchFamily="34" charset="0"/>
            </a:endParaRPr>
          </a:p>
        </p:txBody>
      </p:sp>
      <p:sp>
        <p:nvSpPr>
          <p:cNvPr id="3" name="Marcador de contenido 2"/>
          <p:cNvSpPr>
            <a:spLocks noGrp="1"/>
          </p:cNvSpPr>
          <p:nvPr>
            <p:ph idx="1"/>
          </p:nvPr>
        </p:nvSpPr>
        <p:spPr>
          <a:xfrm>
            <a:off x="1510749" y="2211385"/>
            <a:ext cx="10515600" cy="4356101"/>
          </a:xfrm>
        </p:spPr>
        <p:txBody>
          <a:bodyPr/>
          <a:lstStyle/>
          <a:p>
            <a:pPr>
              <a:lnSpc>
                <a:spcPts val="4000"/>
              </a:lnSpc>
              <a:spcBef>
                <a:spcPts val="1200"/>
              </a:spcBef>
            </a:pPr>
            <a:r>
              <a:rPr lang="es-BO" dirty="0" smtClean="0">
                <a:latin typeface="Arial" panose="020B0604020202020204" pitchFamily="34" charset="0"/>
                <a:cs typeface="Arial" panose="020B0604020202020204" pitchFamily="34" charset="0"/>
              </a:rPr>
              <a:t>El Arándano es un arbusto de porte medio, perenne, originario del hemisferio norte, donde en su forma silvestre crece en el sotobosque de los Pinos.</a:t>
            </a:r>
          </a:p>
          <a:p>
            <a:pPr>
              <a:lnSpc>
                <a:spcPts val="4000"/>
              </a:lnSpc>
              <a:spcBef>
                <a:spcPts val="1200"/>
              </a:spcBef>
            </a:pPr>
            <a:r>
              <a:rPr lang="es-BO" dirty="0" smtClean="0">
                <a:latin typeface="Arial" panose="020B0604020202020204" pitchFamily="34" charset="0"/>
                <a:cs typeface="Arial" panose="020B0604020202020204" pitchFamily="34" charset="0"/>
              </a:rPr>
              <a:t>Arándano		</a:t>
            </a:r>
            <a:r>
              <a:rPr lang="es-BO" i="1" dirty="0" err="1" smtClean="0">
                <a:latin typeface="Arial" panose="020B0604020202020204" pitchFamily="34" charset="0"/>
                <a:cs typeface="Arial" panose="020B0604020202020204" pitchFamily="34" charset="0"/>
              </a:rPr>
              <a:t>Blueberry</a:t>
            </a:r>
            <a:r>
              <a:rPr lang="es-BO" dirty="0" smtClean="0">
                <a:latin typeface="Arial" panose="020B0604020202020204" pitchFamily="34" charset="0"/>
                <a:cs typeface="Arial" panose="020B0604020202020204" pitchFamily="34" charset="0"/>
              </a:rPr>
              <a:t> (Arándano azul)</a:t>
            </a:r>
            <a:endParaRPr lang="es-BO" dirty="0">
              <a:latin typeface="Arial" panose="020B0604020202020204" pitchFamily="34" charset="0"/>
              <a:cs typeface="Arial" panose="020B0604020202020204" pitchFamily="34" charset="0"/>
            </a:endParaRPr>
          </a:p>
          <a:p>
            <a:pPr marL="0" indent="0">
              <a:lnSpc>
                <a:spcPts val="4000"/>
              </a:lnSpc>
              <a:spcBef>
                <a:spcPts val="1200"/>
              </a:spcBef>
              <a:buNone/>
            </a:pPr>
            <a:r>
              <a:rPr lang="es-BO" dirty="0">
                <a:latin typeface="Arial" panose="020B0604020202020204" pitchFamily="34" charset="0"/>
                <a:cs typeface="Arial" panose="020B0604020202020204" pitchFamily="34" charset="0"/>
              </a:rPr>
              <a:t>	</a:t>
            </a:r>
            <a:r>
              <a:rPr lang="es-BO" dirty="0" smtClean="0">
                <a:latin typeface="Arial" panose="020B0604020202020204" pitchFamily="34" charset="0"/>
                <a:cs typeface="Arial" panose="020B0604020202020204" pitchFamily="34" charset="0"/>
              </a:rPr>
              <a:t>		</a:t>
            </a:r>
            <a:r>
              <a:rPr lang="es-BO" i="1" dirty="0" err="1" smtClean="0">
                <a:latin typeface="Arial" panose="020B0604020202020204" pitchFamily="34" charset="0"/>
                <a:cs typeface="Arial" panose="020B0604020202020204" pitchFamily="34" charset="0"/>
              </a:rPr>
              <a:t>Cranberry</a:t>
            </a:r>
            <a:r>
              <a:rPr lang="es-BO" dirty="0" smtClean="0">
                <a:latin typeface="Arial" panose="020B0604020202020204" pitchFamily="34" charset="0"/>
                <a:cs typeface="Arial" panose="020B0604020202020204" pitchFamily="34" charset="0"/>
              </a:rPr>
              <a:t> (Arándano rojo)</a:t>
            </a:r>
          </a:p>
          <a:p>
            <a:pPr lvl="0">
              <a:lnSpc>
                <a:spcPts val="4000"/>
              </a:lnSpc>
              <a:spcBef>
                <a:spcPts val="1200"/>
              </a:spcBef>
            </a:pPr>
            <a:r>
              <a:rPr lang="es-BO" dirty="0" smtClean="0">
                <a:solidFill>
                  <a:prstClr val="black"/>
                </a:solidFill>
                <a:latin typeface="Arial" panose="020B0604020202020204" pitchFamily="34" charset="0"/>
                <a:cs typeface="Arial" panose="020B0604020202020204" pitchFamily="34" charset="0"/>
              </a:rPr>
              <a:t>Arándano azul (</a:t>
            </a:r>
            <a:r>
              <a:rPr lang="es-BO" i="1" dirty="0" err="1" smtClean="0">
                <a:solidFill>
                  <a:prstClr val="black"/>
                </a:solidFill>
                <a:latin typeface="Arial" panose="020B0604020202020204" pitchFamily="34" charset="0"/>
                <a:cs typeface="Arial" panose="020B0604020202020204" pitchFamily="34" charset="0"/>
              </a:rPr>
              <a:t>Blueberry</a:t>
            </a:r>
            <a:r>
              <a:rPr lang="es-BO" dirty="0" smtClean="0">
                <a:solidFill>
                  <a:prstClr val="black"/>
                </a:solidFill>
                <a:latin typeface="Arial" panose="020B0604020202020204" pitchFamily="34" charset="0"/>
                <a:cs typeface="Arial" panose="020B0604020202020204" pitchFamily="34" charset="0"/>
              </a:rPr>
              <a:t>) 2 tipos: </a:t>
            </a:r>
            <a:r>
              <a:rPr lang="es-BO" dirty="0" err="1" smtClean="0">
                <a:solidFill>
                  <a:prstClr val="black"/>
                </a:solidFill>
                <a:latin typeface="Arial" panose="020B0604020202020204" pitchFamily="34" charset="0"/>
                <a:cs typeface="Arial" panose="020B0604020202020204" pitchFamily="34" charset="0"/>
              </a:rPr>
              <a:t>Northen</a:t>
            </a:r>
            <a:r>
              <a:rPr lang="es-BO" dirty="0" smtClean="0">
                <a:solidFill>
                  <a:prstClr val="black"/>
                </a:solidFill>
                <a:latin typeface="Arial" panose="020B0604020202020204" pitchFamily="34" charset="0"/>
                <a:cs typeface="Arial" panose="020B0604020202020204" pitchFamily="34" charset="0"/>
              </a:rPr>
              <a:t> </a:t>
            </a:r>
            <a:r>
              <a:rPr lang="es-BO" dirty="0" err="1" smtClean="0">
                <a:solidFill>
                  <a:prstClr val="black"/>
                </a:solidFill>
                <a:latin typeface="Arial" panose="020B0604020202020204" pitchFamily="34" charset="0"/>
                <a:cs typeface="Arial" panose="020B0604020202020204" pitchFamily="34" charset="0"/>
              </a:rPr>
              <a:t>Highbush</a:t>
            </a:r>
            <a:r>
              <a:rPr lang="es-BO" dirty="0" smtClean="0">
                <a:solidFill>
                  <a:prstClr val="black"/>
                </a:solidFill>
                <a:latin typeface="Arial" panose="020B0604020202020204" pitchFamily="34" charset="0"/>
                <a:cs typeface="Arial" panose="020B0604020202020204" pitchFamily="34" charset="0"/>
              </a:rPr>
              <a:t> y </a:t>
            </a:r>
            <a:r>
              <a:rPr lang="es-BO" dirty="0" err="1" smtClean="0">
                <a:solidFill>
                  <a:prstClr val="black"/>
                </a:solidFill>
                <a:latin typeface="Arial" panose="020B0604020202020204" pitchFamily="34" charset="0"/>
                <a:cs typeface="Arial" panose="020B0604020202020204" pitchFamily="34" charset="0"/>
              </a:rPr>
              <a:t>Southern</a:t>
            </a:r>
            <a:r>
              <a:rPr lang="es-BO" dirty="0" smtClean="0">
                <a:solidFill>
                  <a:prstClr val="black"/>
                </a:solidFill>
                <a:latin typeface="Arial" panose="020B0604020202020204" pitchFamily="34" charset="0"/>
                <a:cs typeface="Arial" panose="020B0604020202020204" pitchFamily="34" charset="0"/>
              </a:rPr>
              <a:t> </a:t>
            </a:r>
            <a:r>
              <a:rPr lang="es-BO" dirty="0" err="1" smtClean="0">
                <a:solidFill>
                  <a:prstClr val="black"/>
                </a:solidFill>
                <a:latin typeface="Arial" panose="020B0604020202020204" pitchFamily="34" charset="0"/>
                <a:cs typeface="Arial" panose="020B0604020202020204" pitchFamily="34" charset="0"/>
              </a:rPr>
              <a:t>Highbush</a:t>
            </a:r>
            <a:r>
              <a:rPr lang="es-BO" dirty="0" smtClean="0">
                <a:solidFill>
                  <a:prstClr val="black"/>
                </a:solidFill>
                <a:latin typeface="Arial" panose="020B0604020202020204" pitchFamily="34" charset="0"/>
                <a:cs typeface="Arial" panose="020B0604020202020204" pitchFamily="34" charset="0"/>
              </a:rPr>
              <a:t>; cientos de variedades.</a:t>
            </a:r>
            <a:endParaRPr lang="es-BO" dirty="0">
              <a:solidFill>
                <a:prstClr val="black"/>
              </a:solidFill>
              <a:latin typeface="Arial" panose="020B0604020202020204" pitchFamily="34" charset="0"/>
              <a:cs typeface="Arial" panose="020B0604020202020204" pitchFamily="34" charset="0"/>
            </a:endParaRPr>
          </a:p>
          <a:p>
            <a:pPr marL="0" indent="0">
              <a:lnSpc>
                <a:spcPts val="4000"/>
              </a:lnSpc>
              <a:spcBef>
                <a:spcPts val="1200"/>
              </a:spcBef>
              <a:buNone/>
            </a:pPr>
            <a:endParaRPr lang="es-BO" dirty="0">
              <a:latin typeface="Arial" panose="020B0604020202020204" pitchFamily="34" charset="0"/>
              <a:cs typeface="Arial" panose="020B0604020202020204" pitchFamily="34" charset="0"/>
            </a:endParaRPr>
          </a:p>
        </p:txBody>
      </p:sp>
      <p:sp>
        <p:nvSpPr>
          <p:cNvPr id="4" name="Flecha derecha 3"/>
          <p:cNvSpPr/>
          <p:nvPr/>
        </p:nvSpPr>
        <p:spPr>
          <a:xfrm>
            <a:off x="3914775" y="4122736"/>
            <a:ext cx="190500" cy="1333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5" name="Flecha derecha 4"/>
          <p:cNvSpPr/>
          <p:nvPr/>
        </p:nvSpPr>
        <p:spPr>
          <a:xfrm>
            <a:off x="3914775" y="4770436"/>
            <a:ext cx="190500" cy="133350"/>
          </a:xfrm>
          <a:prstGeom prst="rightArrow">
            <a:avLst/>
          </a:prstGeom>
          <a:solidFill>
            <a:srgbClr val="CC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Tree>
    <p:extLst>
      <p:ext uri="{BB962C8B-B14F-4D97-AF65-F5344CB8AC3E}">
        <p14:creationId xmlns:p14="http://schemas.microsoft.com/office/powerpoint/2010/main" val="1005410935"/>
      </p:ext>
    </p:extLst>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grpSp>
        <p:nvGrpSpPr>
          <p:cNvPr id="3" name="Grupo 2"/>
          <p:cNvGrpSpPr/>
          <p:nvPr/>
        </p:nvGrpSpPr>
        <p:grpSpPr>
          <a:xfrm>
            <a:off x="0" y="0"/>
            <a:ext cx="1935648" cy="6858000"/>
            <a:chOff x="0" y="0"/>
            <a:chExt cx="1935648" cy="6858000"/>
          </a:xfrm>
        </p:grpSpPr>
        <p:grpSp>
          <p:nvGrpSpPr>
            <p:cNvPr id="4" name="Grupo 3"/>
            <p:cNvGrpSpPr/>
            <p:nvPr/>
          </p:nvGrpSpPr>
          <p:grpSpPr>
            <a:xfrm>
              <a:off x="73564" y="0"/>
              <a:ext cx="218604" cy="6858000"/>
              <a:chOff x="4743449" y="0"/>
              <a:chExt cx="218604" cy="6858000"/>
            </a:xfrm>
          </p:grpSpPr>
          <p:sp>
            <p:nvSpPr>
              <p:cNvPr id="6" name="Rectángulo 5"/>
              <p:cNvSpPr/>
              <p:nvPr/>
            </p:nvSpPr>
            <p:spPr>
              <a:xfrm>
                <a:off x="4743449" y="0"/>
                <a:ext cx="72000"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7" name="Rectángulo 6"/>
              <p:cNvSpPr/>
              <p:nvPr/>
            </p:nvSpPr>
            <p:spPr>
              <a:xfrm>
                <a:off x="4817268" y="0"/>
                <a:ext cx="72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8" name="Rectángulo 7"/>
              <p:cNvSpPr/>
              <p:nvPr/>
            </p:nvSpPr>
            <p:spPr>
              <a:xfrm>
                <a:off x="4890053" y="0"/>
                <a:ext cx="72000" cy="6858000"/>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grpSp>
        <p:pic>
          <p:nvPicPr>
            <p:cNvPr id="5" name="Imagen 4"/>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0"/>
              <a:ext cx="1935648" cy="2225233"/>
            </a:xfrm>
            <a:prstGeom prst="rect">
              <a:avLst/>
            </a:prstGeom>
          </p:spPr>
        </p:pic>
      </p:grpSp>
    </p:spTree>
    <p:extLst>
      <p:ext uri="{BB962C8B-B14F-4D97-AF65-F5344CB8AC3E}">
        <p14:creationId xmlns:p14="http://schemas.microsoft.com/office/powerpoint/2010/main" val="15271180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0" y="0"/>
            <a:ext cx="1935648" cy="6858000"/>
            <a:chOff x="0" y="0"/>
            <a:chExt cx="1935648" cy="6858000"/>
          </a:xfrm>
        </p:grpSpPr>
        <p:grpSp>
          <p:nvGrpSpPr>
            <p:cNvPr id="5" name="Grupo 4"/>
            <p:cNvGrpSpPr/>
            <p:nvPr/>
          </p:nvGrpSpPr>
          <p:grpSpPr>
            <a:xfrm>
              <a:off x="73564" y="0"/>
              <a:ext cx="218604" cy="6858000"/>
              <a:chOff x="4743449" y="0"/>
              <a:chExt cx="218604" cy="6858000"/>
            </a:xfrm>
          </p:grpSpPr>
          <p:sp>
            <p:nvSpPr>
              <p:cNvPr id="7" name="Rectángulo 6"/>
              <p:cNvSpPr/>
              <p:nvPr/>
            </p:nvSpPr>
            <p:spPr>
              <a:xfrm>
                <a:off x="4743449" y="0"/>
                <a:ext cx="72000"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8" name="Rectángulo 7"/>
              <p:cNvSpPr/>
              <p:nvPr/>
            </p:nvSpPr>
            <p:spPr>
              <a:xfrm>
                <a:off x="4817268" y="0"/>
                <a:ext cx="72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9" name="Rectángulo 8"/>
              <p:cNvSpPr/>
              <p:nvPr/>
            </p:nvSpPr>
            <p:spPr>
              <a:xfrm>
                <a:off x="4890053" y="0"/>
                <a:ext cx="72000" cy="6858000"/>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grpSp>
        <p:pic>
          <p:nvPicPr>
            <p:cNvPr id="6" name="Imagen 5"/>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0"/>
              <a:ext cx="1935648" cy="2225233"/>
            </a:xfrm>
            <a:prstGeom prst="rect">
              <a:avLst/>
            </a:prstGeom>
          </p:spPr>
        </p:pic>
      </p:grpSp>
      <p:sp>
        <p:nvSpPr>
          <p:cNvPr id="2" name="Título 1"/>
          <p:cNvSpPr>
            <a:spLocks noGrp="1"/>
          </p:cNvSpPr>
          <p:nvPr>
            <p:ph type="title"/>
          </p:nvPr>
        </p:nvSpPr>
        <p:spPr>
          <a:xfrm>
            <a:off x="1828800" y="365125"/>
            <a:ext cx="9525000" cy="1325563"/>
          </a:xfrm>
        </p:spPr>
        <p:txBody>
          <a:bodyPr>
            <a:normAutofit/>
          </a:bodyPr>
          <a:lstStyle/>
          <a:p>
            <a:pPr algn="ctr"/>
            <a:r>
              <a:rPr lang="es-BO" sz="4000" b="1" dirty="0" smtClean="0">
                <a:latin typeface="Arial" panose="020B0604020202020204" pitchFamily="34" charset="0"/>
                <a:cs typeface="Arial" panose="020B0604020202020204" pitchFamily="34" charset="0"/>
              </a:rPr>
              <a:t>Cosecha del Arándano</a:t>
            </a:r>
            <a:endParaRPr lang="es-BO" sz="4000" b="1" dirty="0">
              <a:latin typeface="Arial" panose="020B0604020202020204" pitchFamily="34" charset="0"/>
              <a:cs typeface="Arial" panose="020B0604020202020204" pitchFamily="34" charset="0"/>
            </a:endParaRPr>
          </a:p>
        </p:txBody>
      </p:sp>
      <p:sp>
        <p:nvSpPr>
          <p:cNvPr id="3" name="Marcador de contenido 2"/>
          <p:cNvSpPr>
            <a:spLocks noGrp="1"/>
          </p:cNvSpPr>
          <p:nvPr>
            <p:ph idx="1"/>
          </p:nvPr>
        </p:nvSpPr>
        <p:spPr>
          <a:xfrm>
            <a:off x="2127182" y="1825625"/>
            <a:ext cx="9226617" cy="4351338"/>
          </a:xfrm>
        </p:spPr>
        <p:txBody>
          <a:bodyPr>
            <a:normAutofit/>
          </a:bodyPr>
          <a:lstStyle/>
          <a:p>
            <a:pPr marL="0" indent="0">
              <a:lnSpc>
                <a:spcPct val="150000"/>
              </a:lnSpc>
              <a:buNone/>
            </a:pPr>
            <a:r>
              <a:rPr lang="es-BO" sz="4000" dirty="0" smtClean="0">
                <a:latin typeface="Arial" panose="020B0604020202020204" pitchFamily="34" charset="0"/>
                <a:cs typeface="Arial" panose="020B0604020202020204" pitchFamily="34" charset="0"/>
              </a:rPr>
              <a:t>Nuestra Época de Oferta:</a:t>
            </a:r>
          </a:p>
          <a:p>
            <a:pPr marL="0" indent="0">
              <a:lnSpc>
                <a:spcPct val="150000"/>
              </a:lnSpc>
              <a:buNone/>
            </a:pPr>
            <a:r>
              <a:rPr lang="es-BO" sz="4000" dirty="0">
                <a:solidFill>
                  <a:srgbClr val="006600"/>
                </a:solidFill>
                <a:latin typeface="Arial" panose="020B0604020202020204" pitchFamily="34" charset="0"/>
                <a:cs typeface="Arial" panose="020B0604020202020204" pitchFamily="34" charset="0"/>
              </a:rPr>
              <a:t>	</a:t>
            </a:r>
            <a:r>
              <a:rPr lang="es-BO" sz="4000" dirty="0" smtClean="0">
                <a:solidFill>
                  <a:srgbClr val="006600"/>
                </a:solidFill>
                <a:latin typeface="Arial" panose="020B0604020202020204" pitchFamily="34" charset="0"/>
                <a:cs typeface="Arial" panose="020B0604020202020204" pitchFamily="34" charset="0"/>
              </a:rPr>
              <a:t>De	  </a:t>
            </a:r>
            <a:r>
              <a:rPr lang="es-BO" sz="4000" b="1" dirty="0" smtClean="0">
                <a:solidFill>
                  <a:srgbClr val="006600"/>
                </a:solidFill>
                <a:latin typeface="Arial" panose="020B0604020202020204" pitchFamily="34" charset="0"/>
                <a:cs typeface="Arial" panose="020B0604020202020204" pitchFamily="34" charset="0"/>
              </a:rPr>
              <a:t>OCTUBRE A DICIEMBRE</a:t>
            </a:r>
          </a:p>
          <a:p>
            <a:pPr marL="0" indent="0">
              <a:lnSpc>
                <a:spcPct val="150000"/>
              </a:lnSpc>
              <a:buNone/>
            </a:pPr>
            <a:r>
              <a:rPr lang="es-BO" sz="4000" dirty="0">
                <a:solidFill>
                  <a:srgbClr val="006600"/>
                </a:solidFill>
                <a:latin typeface="Arial" panose="020B0604020202020204" pitchFamily="34" charset="0"/>
                <a:cs typeface="Arial" panose="020B0604020202020204" pitchFamily="34" charset="0"/>
              </a:rPr>
              <a:t>	</a:t>
            </a:r>
            <a:r>
              <a:rPr lang="es-BO" sz="4000" dirty="0" smtClean="0">
                <a:solidFill>
                  <a:srgbClr val="006600"/>
                </a:solidFill>
                <a:latin typeface="Arial" panose="020B0604020202020204" pitchFamily="34" charset="0"/>
                <a:cs typeface="Arial" panose="020B0604020202020204" pitchFamily="34" charset="0"/>
              </a:rPr>
              <a:t>y de	 </a:t>
            </a:r>
            <a:r>
              <a:rPr lang="es-BO" sz="4000" b="1" dirty="0" smtClean="0">
                <a:solidFill>
                  <a:srgbClr val="006600"/>
                </a:solidFill>
                <a:latin typeface="Arial" panose="020B0604020202020204" pitchFamily="34" charset="0"/>
                <a:cs typeface="Arial" panose="020B0604020202020204" pitchFamily="34" charset="0"/>
              </a:rPr>
              <a:t>MARZO A JULIO</a:t>
            </a:r>
            <a:endParaRPr lang="es-BO" sz="4000" b="1" dirty="0">
              <a:solidFill>
                <a:srgbClr val="0066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3042940"/>
      </p:ext>
    </p:extLst>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7346" name="Picture 2" descr="Unica Hector Jaldo Helper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350838"/>
            <a:ext cx="10058400" cy="7208838"/>
          </a:xfrm>
          <a:prstGeom prst="rect">
            <a:avLst/>
          </a:prstGeom>
          <a:noFill/>
          <a:extLst>
            <a:ext uri="{909E8E84-426E-40DD-AFC4-6F175D3DCCD1}">
              <a14:hiddenFill xmlns:a14="http://schemas.microsoft.com/office/drawing/2010/main">
                <a:solidFill>
                  <a:srgbClr val="FFFFFF"/>
                </a:solidFill>
              </a14:hiddenFill>
            </a:ext>
          </a:extLst>
        </p:spPr>
      </p:pic>
      <p:sp>
        <p:nvSpPr>
          <p:cNvPr id="57347" name="WordArt 3"/>
          <p:cNvSpPr>
            <a:spLocks noChangeArrowheads="1" noChangeShapeType="1" noTextEdit="1"/>
          </p:cNvSpPr>
          <p:nvPr/>
        </p:nvSpPr>
        <p:spPr bwMode="auto">
          <a:xfrm>
            <a:off x="2407802" y="476251"/>
            <a:ext cx="3124200" cy="69532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fontAlgn="base">
              <a:spcBef>
                <a:spcPct val="0"/>
              </a:spcBef>
              <a:spcAft>
                <a:spcPct val="0"/>
              </a:spcAft>
            </a:pPr>
            <a:r>
              <a:rPr lang="es-BO" sz="3600" kern="10" dirty="0">
                <a:ln w="9525">
                  <a:solidFill>
                    <a:srgbClr val="FFFFFF"/>
                  </a:solidFill>
                  <a:round/>
                  <a:headEnd/>
                  <a:tailEnd/>
                </a:ln>
                <a:solidFill>
                  <a:srgbClr val="4E6482"/>
                </a:solidFill>
                <a:latin typeface="Forte" panose="03060902040502070203" pitchFamily="66" charset="0"/>
              </a:rPr>
              <a:t>Arándano</a:t>
            </a:r>
          </a:p>
        </p:txBody>
      </p:sp>
      <p:sp>
        <p:nvSpPr>
          <p:cNvPr id="57351" name="WordArt 7"/>
          <p:cNvSpPr>
            <a:spLocks noChangeArrowheads="1" noChangeShapeType="1" noTextEdit="1"/>
          </p:cNvSpPr>
          <p:nvPr/>
        </p:nvSpPr>
        <p:spPr bwMode="auto">
          <a:xfrm>
            <a:off x="2407803" y="1636713"/>
            <a:ext cx="2295525" cy="5508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fontAlgn="base">
              <a:spcBef>
                <a:spcPct val="0"/>
              </a:spcBef>
              <a:spcAft>
                <a:spcPct val="0"/>
              </a:spcAft>
            </a:pPr>
            <a:r>
              <a:rPr lang="es-BO" sz="3600" kern="10">
                <a:ln w="9525">
                  <a:solidFill>
                    <a:srgbClr val="FFFFFF"/>
                  </a:solidFill>
                  <a:round/>
                  <a:headEnd/>
                  <a:tailEnd/>
                </a:ln>
                <a:solidFill>
                  <a:srgbClr val="4E6482"/>
                </a:solidFill>
                <a:latin typeface="Forte" panose="03060902040502070203" pitchFamily="66" charset="0"/>
              </a:rPr>
              <a:t>Blueberry</a:t>
            </a:r>
          </a:p>
        </p:txBody>
      </p:sp>
      <p:sp>
        <p:nvSpPr>
          <p:cNvPr id="57352" name="WordArt 8"/>
          <p:cNvSpPr>
            <a:spLocks noChangeArrowheads="1" noChangeShapeType="1" noTextEdit="1"/>
          </p:cNvSpPr>
          <p:nvPr/>
        </p:nvSpPr>
        <p:spPr bwMode="auto">
          <a:xfrm>
            <a:off x="2407803" y="2573338"/>
            <a:ext cx="1762125" cy="4953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fontAlgn="base">
              <a:spcBef>
                <a:spcPct val="0"/>
              </a:spcBef>
              <a:spcAft>
                <a:spcPct val="0"/>
              </a:spcAft>
            </a:pPr>
            <a:r>
              <a:rPr lang="es-BO" sz="3600" kern="10">
                <a:ln w="9525">
                  <a:solidFill>
                    <a:srgbClr val="FFFFFF"/>
                  </a:solidFill>
                  <a:round/>
                  <a:headEnd/>
                  <a:tailEnd/>
                </a:ln>
                <a:solidFill>
                  <a:srgbClr val="4E6482"/>
                </a:solidFill>
                <a:latin typeface="Forte" panose="03060902040502070203" pitchFamily="66" charset="0"/>
              </a:rPr>
              <a:t>Myrtille</a:t>
            </a:r>
          </a:p>
        </p:txBody>
      </p:sp>
      <p:pic>
        <p:nvPicPr>
          <p:cNvPr id="2" name="Imagen 1"/>
          <p:cNvPicPr>
            <a:picLocks noChangeAspect="1"/>
          </p:cNvPicPr>
          <p:nvPr/>
        </p:nvPicPr>
        <p:blipFill>
          <a:blip r:embed="rId4"/>
          <a:stretch>
            <a:fillRect/>
          </a:stretch>
        </p:blipFill>
        <p:spPr>
          <a:xfrm>
            <a:off x="2637138" y="4859239"/>
            <a:ext cx="5291787" cy="1487553"/>
          </a:xfrm>
          <a:prstGeom prst="rect">
            <a:avLst/>
          </a:prstGeom>
        </p:spPr>
      </p:pic>
      <p:grpSp>
        <p:nvGrpSpPr>
          <p:cNvPr id="8" name="Grupo 7"/>
          <p:cNvGrpSpPr/>
          <p:nvPr/>
        </p:nvGrpSpPr>
        <p:grpSpPr>
          <a:xfrm>
            <a:off x="0" y="0"/>
            <a:ext cx="1935648" cy="6858000"/>
            <a:chOff x="0" y="0"/>
            <a:chExt cx="1935648" cy="6858000"/>
          </a:xfrm>
        </p:grpSpPr>
        <p:grpSp>
          <p:nvGrpSpPr>
            <p:cNvPr id="9" name="Grupo 8"/>
            <p:cNvGrpSpPr/>
            <p:nvPr/>
          </p:nvGrpSpPr>
          <p:grpSpPr>
            <a:xfrm>
              <a:off x="73564" y="0"/>
              <a:ext cx="218604" cy="6858000"/>
              <a:chOff x="4743449" y="0"/>
              <a:chExt cx="218604" cy="6858000"/>
            </a:xfrm>
          </p:grpSpPr>
          <p:sp>
            <p:nvSpPr>
              <p:cNvPr id="11" name="Rectángulo 10"/>
              <p:cNvSpPr/>
              <p:nvPr/>
            </p:nvSpPr>
            <p:spPr>
              <a:xfrm>
                <a:off x="4743449" y="0"/>
                <a:ext cx="72000"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12" name="Rectángulo 11"/>
              <p:cNvSpPr/>
              <p:nvPr/>
            </p:nvSpPr>
            <p:spPr>
              <a:xfrm>
                <a:off x="4817268" y="0"/>
                <a:ext cx="72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13" name="Rectángulo 12"/>
              <p:cNvSpPr/>
              <p:nvPr/>
            </p:nvSpPr>
            <p:spPr>
              <a:xfrm>
                <a:off x="4890053" y="0"/>
                <a:ext cx="72000" cy="6858000"/>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grpSp>
        <p:pic>
          <p:nvPicPr>
            <p:cNvPr id="10" name="Imagen 9"/>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0"/>
              <a:ext cx="1935648" cy="2225233"/>
            </a:xfrm>
            <a:prstGeom prst="rect">
              <a:avLst/>
            </a:prstGeom>
          </p:spPr>
        </p:pic>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2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0421" name="Picture 5" descr="Unica Hector Jaldo Helper 2"/>
          <p:cNvPicPr>
            <a:picLocks noChangeArrowheads="1"/>
          </p:cNvPicPr>
          <p:nvPr/>
        </p:nvPicPr>
        <p:blipFill>
          <a:blip r:embed="rId2">
            <a:lum bright="30000" contrast="-30000"/>
            <a:extLst>
              <a:ext uri="{28A0092B-C50C-407E-A947-70E740481C1C}">
                <a14:useLocalDpi xmlns:a14="http://schemas.microsoft.com/office/drawing/2010/main" val="0"/>
              </a:ext>
            </a:extLst>
          </a:blip>
          <a:srcRect l="4488"/>
          <a:stretch>
            <a:fillRect/>
          </a:stretch>
        </p:blipFill>
        <p:spPr bwMode="auto">
          <a:xfrm>
            <a:off x="1524000" y="1"/>
            <a:ext cx="9144000" cy="6861175"/>
          </a:xfrm>
          <a:prstGeom prst="rect">
            <a:avLst/>
          </a:prstGeom>
          <a:noFill/>
          <a:extLst>
            <a:ext uri="{909E8E84-426E-40DD-AFC4-6F175D3DCCD1}">
              <a14:hiddenFill xmlns:a14="http://schemas.microsoft.com/office/drawing/2010/main">
                <a:solidFill>
                  <a:srgbClr val="FFFFFF"/>
                </a:solidFill>
              </a14:hiddenFill>
            </a:ext>
          </a:extLst>
        </p:spPr>
      </p:pic>
      <p:sp>
        <p:nvSpPr>
          <p:cNvPr id="60418" name="Rectangle 2"/>
          <p:cNvSpPr>
            <a:spLocks noGrp="1" noChangeArrowheads="1"/>
          </p:cNvSpPr>
          <p:nvPr>
            <p:ph type="title"/>
          </p:nvPr>
        </p:nvSpPr>
        <p:spPr>
          <a:xfrm>
            <a:off x="4800601" y="333375"/>
            <a:ext cx="5292725" cy="1079500"/>
          </a:xfrm>
        </p:spPr>
        <p:txBody>
          <a:bodyPr/>
          <a:lstStyle/>
          <a:p>
            <a:pPr>
              <a:lnSpc>
                <a:spcPct val="120000"/>
              </a:lnSpc>
            </a:pPr>
            <a:r>
              <a:rPr lang="es-BO" sz="3200" b="1" dirty="0">
                <a:effectLst>
                  <a:outerShdw blurRad="38100" dist="38100" dir="2700000" algn="tl">
                    <a:srgbClr val="FFFFFF"/>
                  </a:outerShdw>
                </a:effectLst>
                <a:latin typeface="Tempus Sans ITC" panose="04020404030D07020202" pitchFamily="82" charset="0"/>
              </a:rPr>
              <a:t>Propiedades</a:t>
            </a:r>
            <a:br>
              <a:rPr lang="es-BO" sz="3200" b="1" dirty="0">
                <a:effectLst>
                  <a:outerShdw blurRad="38100" dist="38100" dir="2700000" algn="tl">
                    <a:srgbClr val="FFFFFF"/>
                  </a:outerShdw>
                </a:effectLst>
                <a:latin typeface="Tempus Sans ITC" panose="04020404030D07020202" pitchFamily="82" charset="0"/>
              </a:rPr>
            </a:br>
            <a:r>
              <a:rPr lang="es-BO" sz="3200" b="1" dirty="0">
                <a:effectLst>
                  <a:outerShdw blurRad="38100" dist="38100" dir="2700000" algn="tl">
                    <a:srgbClr val="FFFFFF"/>
                  </a:outerShdw>
                </a:effectLst>
                <a:latin typeface="Tempus Sans ITC" panose="04020404030D07020202" pitchFamily="82" charset="0"/>
              </a:rPr>
              <a:t>Nutricionales y Medicinales</a:t>
            </a:r>
          </a:p>
        </p:txBody>
      </p:sp>
      <p:sp>
        <p:nvSpPr>
          <p:cNvPr id="60419" name="Rectangle 3"/>
          <p:cNvSpPr>
            <a:spLocks noGrp="1" noChangeArrowheads="1"/>
          </p:cNvSpPr>
          <p:nvPr>
            <p:ph type="body" idx="1"/>
          </p:nvPr>
        </p:nvSpPr>
        <p:spPr>
          <a:xfrm>
            <a:off x="1981200" y="1628776"/>
            <a:ext cx="8229600" cy="5040313"/>
          </a:xfrm>
        </p:spPr>
        <p:txBody>
          <a:bodyPr/>
          <a:lstStyle/>
          <a:p>
            <a:pPr marL="0" indent="0" algn="just">
              <a:lnSpc>
                <a:spcPct val="110000"/>
              </a:lnSpc>
              <a:spcBef>
                <a:spcPct val="40000"/>
              </a:spcBef>
              <a:buNone/>
            </a:pPr>
            <a:r>
              <a:rPr lang="es-BO" sz="2000">
                <a:solidFill>
                  <a:srgbClr val="000000"/>
                </a:solidFill>
                <a:cs typeface="Times New Roman" panose="02020603050405020304" pitchFamily="18" charset="0"/>
              </a:rPr>
              <a:t>El fruto del Arándano es una baya de color azul oscuro, denominada en inglés </a:t>
            </a:r>
            <a:r>
              <a:rPr lang="es-BO" sz="2000" i="1">
                <a:solidFill>
                  <a:srgbClr val="000000"/>
                </a:solidFill>
                <a:cs typeface="Times New Roman" panose="02020603050405020304" pitchFamily="18" charset="0"/>
              </a:rPr>
              <a:t>Blueberry</a:t>
            </a:r>
            <a:r>
              <a:rPr lang="es-BO" sz="2000">
                <a:solidFill>
                  <a:srgbClr val="000000"/>
                </a:solidFill>
                <a:cs typeface="Times New Roman" panose="02020603050405020304" pitchFamily="18" charset="0"/>
              </a:rPr>
              <a:t>. Su consumo se viene incrementando a nivel mundial debido a las diversas cualidades que se le han descubierto, tanto por su valor nutritivo como por sus propiedades medicinales.</a:t>
            </a:r>
          </a:p>
          <a:p>
            <a:pPr marL="0" indent="0" algn="just">
              <a:lnSpc>
                <a:spcPct val="110000"/>
              </a:lnSpc>
              <a:spcBef>
                <a:spcPct val="40000"/>
              </a:spcBef>
              <a:buNone/>
            </a:pPr>
            <a:r>
              <a:rPr lang="es-BO" sz="2000">
                <a:solidFill>
                  <a:srgbClr val="000000"/>
                </a:solidFill>
                <a:cs typeface="Times New Roman" panose="02020603050405020304" pitchFamily="18" charset="0"/>
              </a:rPr>
              <a:t>Se lo consume tanto en fresco como elaborado (en cocina y repostería) destacándose entre sus propiedades el bajo aporte en calorías y su alta concentración en vitamina C y fibras.</a:t>
            </a:r>
          </a:p>
          <a:p>
            <a:pPr marL="0" indent="0" algn="just">
              <a:lnSpc>
                <a:spcPct val="110000"/>
              </a:lnSpc>
              <a:spcBef>
                <a:spcPct val="80000"/>
              </a:spcBef>
              <a:buSzPct val="150000"/>
              <a:buNone/>
            </a:pPr>
            <a:r>
              <a:rPr lang="es-BO" sz="2000" b="1">
                <a:solidFill>
                  <a:srgbClr val="000000"/>
                </a:solidFill>
                <a:cs typeface="Times New Roman" panose="02020603050405020304" pitchFamily="18" charset="0"/>
              </a:rPr>
              <a:t>	Propiedades Antioxidantes.</a:t>
            </a:r>
            <a:endParaRPr lang="es-BO" sz="2000">
              <a:solidFill>
                <a:srgbClr val="000000"/>
              </a:solidFill>
              <a:cs typeface="Times New Roman" panose="02020603050405020304" pitchFamily="18" charset="0"/>
            </a:endParaRPr>
          </a:p>
          <a:p>
            <a:pPr marL="0" indent="0" algn="just">
              <a:lnSpc>
                <a:spcPct val="110000"/>
              </a:lnSpc>
              <a:spcBef>
                <a:spcPct val="40000"/>
              </a:spcBef>
              <a:buNone/>
            </a:pPr>
            <a:r>
              <a:rPr lang="es-BO" sz="2000">
                <a:solidFill>
                  <a:srgbClr val="000000"/>
                </a:solidFill>
                <a:cs typeface="Times New Roman" panose="02020603050405020304" pitchFamily="18" charset="0"/>
              </a:rPr>
              <a:t>En el Arándano se encuentra una gran cantidad de sustancias antioxidantes y un importante contenido de </a:t>
            </a:r>
            <a:r>
              <a:rPr lang="es-BO" sz="2000" i="1">
                <a:solidFill>
                  <a:srgbClr val="000000"/>
                </a:solidFill>
                <a:cs typeface="Times New Roman" panose="02020603050405020304" pitchFamily="18" charset="0"/>
              </a:rPr>
              <a:t>antociamidinas</a:t>
            </a:r>
            <a:r>
              <a:rPr lang="es-BO" sz="2000">
                <a:solidFill>
                  <a:srgbClr val="000000"/>
                </a:solidFill>
                <a:cs typeface="Times New Roman" panose="02020603050405020304" pitchFamily="18" charset="0"/>
              </a:rPr>
              <a:t>, componente que interviene directamente en el metabolismo celular, combatiendo a los radicales libres, que son los principales causantes del envejecimiento y de ahí sus propiedades anticancerígenas.</a:t>
            </a:r>
          </a:p>
        </p:txBody>
      </p:sp>
      <p:sp>
        <p:nvSpPr>
          <p:cNvPr id="60420" name="WordArt 4"/>
          <p:cNvSpPr>
            <a:spLocks noChangeArrowheads="1" noChangeShapeType="1" noTextEdit="1"/>
          </p:cNvSpPr>
          <p:nvPr/>
        </p:nvSpPr>
        <p:spPr bwMode="auto">
          <a:xfrm>
            <a:off x="1992313" y="260350"/>
            <a:ext cx="2571750" cy="4953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fontAlgn="base">
              <a:spcBef>
                <a:spcPct val="0"/>
              </a:spcBef>
              <a:spcAft>
                <a:spcPct val="0"/>
              </a:spcAft>
            </a:pPr>
            <a:r>
              <a:rPr lang="es-BO" sz="3600" kern="10">
                <a:ln w="9525">
                  <a:solidFill>
                    <a:srgbClr val="000000"/>
                  </a:solidFill>
                  <a:round/>
                  <a:headEnd/>
                  <a:tailEnd/>
                </a:ln>
                <a:solidFill>
                  <a:srgbClr val="4E6482"/>
                </a:solidFill>
                <a:latin typeface="Forte" panose="03060902040502070203" pitchFamily="66" charset="0"/>
              </a:rPr>
              <a:t>El Arándano</a:t>
            </a:r>
          </a:p>
        </p:txBody>
      </p:sp>
      <p:pic>
        <p:nvPicPr>
          <p:cNvPr id="60424" name="Picture 8" descr="Arandano 2 solo"/>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39963" y="4292600"/>
            <a:ext cx="831850" cy="5540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5538" name="Picture 2" descr="Unica Hector Jaldo Helper 2"/>
          <p:cNvPicPr>
            <a:picLocks noChangeArrowheads="1"/>
          </p:cNvPicPr>
          <p:nvPr/>
        </p:nvPicPr>
        <p:blipFill>
          <a:blip r:embed="rId2">
            <a:lum bright="30000" contrast="-30000"/>
            <a:extLst>
              <a:ext uri="{28A0092B-C50C-407E-A947-70E740481C1C}">
                <a14:useLocalDpi xmlns:a14="http://schemas.microsoft.com/office/drawing/2010/main" val="0"/>
              </a:ext>
            </a:extLst>
          </a:blip>
          <a:srcRect l="4488"/>
          <a:stretch>
            <a:fillRect/>
          </a:stretch>
        </p:blipFill>
        <p:spPr bwMode="auto">
          <a:xfrm>
            <a:off x="1524000" y="1"/>
            <a:ext cx="9144000" cy="6861175"/>
          </a:xfrm>
          <a:prstGeom prst="rect">
            <a:avLst/>
          </a:prstGeom>
          <a:noFill/>
          <a:extLst>
            <a:ext uri="{909E8E84-426E-40DD-AFC4-6F175D3DCCD1}">
              <a14:hiddenFill xmlns:a14="http://schemas.microsoft.com/office/drawing/2010/main">
                <a:solidFill>
                  <a:srgbClr val="FFFFFF"/>
                </a:solidFill>
              </a14:hiddenFill>
            </a:ext>
          </a:extLst>
        </p:spPr>
      </p:pic>
      <p:sp>
        <p:nvSpPr>
          <p:cNvPr id="65539" name="Rectangle 3"/>
          <p:cNvSpPr>
            <a:spLocks noGrp="1" noChangeArrowheads="1"/>
          </p:cNvSpPr>
          <p:nvPr>
            <p:ph type="title"/>
          </p:nvPr>
        </p:nvSpPr>
        <p:spPr>
          <a:xfrm>
            <a:off x="4800601" y="333375"/>
            <a:ext cx="5292725" cy="1079500"/>
          </a:xfrm>
        </p:spPr>
        <p:txBody>
          <a:bodyPr/>
          <a:lstStyle/>
          <a:p>
            <a:pPr>
              <a:lnSpc>
                <a:spcPct val="120000"/>
              </a:lnSpc>
            </a:pPr>
            <a:r>
              <a:rPr lang="es-BO" sz="3200" b="1">
                <a:effectLst>
                  <a:outerShdw blurRad="38100" dist="38100" dir="2700000" algn="tl">
                    <a:srgbClr val="FFFFFF"/>
                  </a:outerShdw>
                </a:effectLst>
                <a:latin typeface="Tempus Sans ITC" panose="04020404030D07020202" pitchFamily="82" charset="0"/>
              </a:rPr>
              <a:t>Propiedades</a:t>
            </a:r>
            <a:br>
              <a:rPr lang="es-BO" sz="3200" b="1">
                <a:effectLst>
                  <a:outerShdw blurRad="38100" dist="38100" dir="2700000" algn="tl">
                    <a:srgbClr val="FFFFFF"/>
                  </a:outerShdw>
                </a:effectLst>
                <a:latin typeface="Tempus Sans ITC" panose="04020404030D07020202" pitchFamily="82" charset="0"/>
              </a:rPr>
            </a:br>
            <a:r>
              <a:rPr lang="es-BO" sz="3200" b="1">
                <a:effectLst>
                  <a:outerShdw blurRad="38100" dist="38100" dir="2700000" algn="tl">
                    <a:srgbClr val="FFFFFF"/>
                  </a:outerShdw>
                </a:effectLst>
                <a:latin typeface="Tempus Sans ITC" panose="04020404030D07020202" pitchFamily="82" charset="0"/>
              </a:rPr>
              <a:t>Nutricionales y Medicinales</a:t>
            </a:r>
          </a:p>
        </p:txBody>
      </p:sp>
      <p:sp>
        <p:nvSpPr>
          <p:cNvPr id="65540" name="Rectangle 4"/>
          <p:cNvSpPr>
            <a:spLocks noGrp="1" noChangeArrowheads="1"/>
          </p:cNvSpPr>
          <p:nvPr>
            <p:ph type="body" idx="1"/>
          </p:nvPr>
        </p:nvSpPr>
        <p:spPr>
          <a:xfrm>
            <a:off x="1981200" y="1628776"/>
            <a:ext cx="8229600" cy="4924425"/>
          </a:xfrm>
        </p:spPr>
        <p:txBody>
          <a:bodyPr/>
          <a:lstStyle/>
          <a:p>
            <a:pPr marL="0" indent="0" algn="just">
              <a:lnSpc>
                <a:spcPct val="110000"/>
              </a:lnSpc>
              <a:spcBef>
                <a:spcPct val="40000"/>
              </a:spcBef>
              <a:buNone/>
            </a:pPr>
            <a:r>
              <a:rPr lang="es-BO" sz="2000">
                <a:solidFill>
                  <a:srgbClr val="000000"/>
                </a:solidFill>
                <a:cs typeface="Times New Roman" panose="02020603050405020304" pitchFamily="18" charset="0"/>
              </a:rPr>
              <a:t>También las </a:t>
            </a:r>
            <a:r>
              <a:rPr lang="es-BO" sz="2000" i="1">
                <a:solidFill>
                  <a:srgbClr val="000000"/>
                </a:solidFill>
                <a:cs typeface="Times New Roman" panose="02020603050405020304" pitchFamily="18" charset="0"/>
              </a:rPr>
              <a:t>antociamidinas</a:t>
            </a:r>
            <a:r>
              <a:rPr lang="es-BO" sz="2000">
                <a:solidFill>
                  <a:srgbClr val="000000"/>
                </a:solidFill>
                <a:cs typeface="Times New Roman" panose="02020603050405020304" pitchFamily="18" charset="0"/>
              </a:rPr>
              <a:t> ayudan a fortalecer el colágeno, proteína que es parte importante de los ligamentos, tendones y el cartílago. Estas substancias también combaten los estados inflamatorios y tienen importantes propiedades antioxidantes. Estas propiedades hacen al arándano útil en el tratamiento de enfermedades inflamatorias de las articulaciones y de las encías.</a:t>
            </a:r>
          </a:p>
          <a:p>
            <a:pPr marL="0" indent="0" algn="just">
              <a:lnSpc>
                <a:spcPct val="110000"/>
              </a:lnSpc>
              <a:spcBef>
                <a:spcPct val="40000"/>
              </a:spcBef>
              <a:buNone/>
            </a:pPr>
            <a:r>
              <a:rPr lang="es-BO" sz="2000">
                <a:solidFill>
                  <a:srgbClr val="000000"/>
                </a:solidFill>
                <a:cs typeface="Times New Roman" panose="02020603050405020304" pitchFamily="18" charset="0"/>
              </a:rPr>
              <a:t>El Arándano es reconocido en el ámbito científico como un poderoso antioxidante, reductor del colesterol y protector de riesgos cardiovasculares.</a:t>
            </a:r>
          </a:p>
          <a:p>
            <a:pPr marL="0" indent="0" algn="just">
              <a:lnSpc>
                <a:spcPct val="110000"/>
              </a:lnSpc>
              <a:spcBef>
                <a:spcPct val="40000"/>
              </a:spcBef>
              <a:buNone/>
            </a:pPr>
            <a:r>
              <a:rPr lang="es-BO" sz="2000">
                <a:solidFill>
                  <a:srgbClr val="000000"/>
                </a:solidFill>
                <a:cs typeface="Times New Roman" panose="02020603050405020304" pitchFamily="18" charset="0"/>
              </a:rPr>
              <a:t>Numerosos estudios realizados han demostrado que por su alto contenido en antioxidantes el consumo de arándanos ayuda a evitar algunos tipos de cáncer por ejemplo de colon y de mama.</a:t>
            </a:r>
          </a:p>
        </p:txBody>
      </p:sp>
      <p:sp>
        <p:nvSpPr>
          <p:cNvPr id="65541" name="WordArt 5"/>
          <p:cNvSpPr>
            <a:spLocks noChangeArrowheads="1" noChangeShapeType="1" noTextEdit="1"/>
          </p:cNvSpPr>
          <p:nvPr/>
        </p:nvSpPr>
        <p:spPr bwMode="auto">
          <a:xfrm>
            <a:off x="1992313" y="260350"/>
            <a:ext cx="2571750" cy="4953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fontAlgn="base">
              <a:spcBef>
                <a:spcPct val="0"/>
              </a:spcBef>
              <a:spcAft>
                <a:spcPct val="0"/>
              </a:spcAft>
            </a:pPr>
            <a:r>
              <a:rPr lang="es-BO" sz="3600" kern="10">
                <a:ln w="9525">
                  <a:solidFill>
                    <a:srgbClr val="000000"/>
                  </a:solidFill>
                  <a:round/>
                  <a:headEnd/>
                  <a:tailEnd/>
                </a:ln>
                <a:solidFill>
                  <a:srgbClr val="4E6482"/>
                </a:solidFill>
                <a:latin typeface="Forte" panose="03060902040502070203" pitchFamily="66" charset="0"/>
              </a:rPr>
              <a:t>El Arándano</a:t>
            </a:r>
          </a:p>
        </p:txBody>
      </p:sp>
    </p:spTree>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6562" name="Picture 2" descr="Unica Hector Jaldo Helper 2"/>
          <p:cNvPicPr>
            <a:picLocks noChangeArrowheads="1"/>
          </p:cNvPicPr>
          <p:nvPr/>
        </p:nvPicPr>
        <p:blipFill>
          <a:blip r:embed="rId2">
            <a:lum bright="30000" contrast="-30000"/>
            <a:extLst>
              <a:ext uri="{28A0092B-C50C-407E-A947-70E740481C1C}">
                <a14:useLocalDpi xmlns:a14="http://schemas.microsoft.com/office/drawing/2010/main" val="0"/>
              </a:ext>
            </a:extLst>
          </a:blip>
          <a:srcRect l="4488"/>
          <a:stretch>
            <a:fillRect/>
          </a:stretch>
        </p:blipFill>
        <p:spPr bwMode="auto">
          <a:xfrm>
            <a:off x="1524000" y="1"/>
            <a:ext cx="9144000" cy="6861175"/>
          </a:xfrm>
          <a:prstGeom prst="rect">
            <a:avLst/>
          </a:prstGeom>
          <a:noFill/>
          <a:extLst>
            <a:ext uri="{909E8E84-426E-40DD-AFC4-6F175D3DCCD1}">
              <a14:hiddenFill xmlns:a14="http://schemas.microsoft.com/office/drawing/2010/main">
                <a:solidFill>
                  <a:srgbClr val="FFFFFF"/>
                </a:solidFill>
              </a14:hiddenFill>
            </a:ext>
          </a:extLst>
        </p:spPr>
      </p:pic>
      <p:sp>
        <p:nvSpPr>
          <p:cNvPr id="66563" name="Rectangle 3"/>
          <p:cNvSpPr>
            <a:spLocks noGrp="1" noChangeArrowheads="1"/>
          </p:cNvSpPr>
          <p:nvPr>
            <p:ph type="title"/>
          </p:nvPr>
        </p:nvSpPr>
        <p:spPr>
          <a:xfrm>
            <a:off x="4800601" y="333375"/>
            <a:ext cx="5292725" cy="1079500"/>
          </a:xfrm>
        </p:spPr>
        <p:txBody>
          <a:bodyPr/>
          <a:lstStyle/>
          <a:p>
            <a:pPr>
              <a:lnSpc>
                <a:spcPct val="120000"/>
              </a:lnSpc>
            </a:pPr>
            <a:r>
              <a:rPr lang="es-BO" sz="3200" b="1">
                <a:effectLst>
                  <a:outerShdw blurRad="38100" dist="38100" dir="2700000" algn="tl">
                    <a:srgbClr val="FFFFFF"/>
                  </a:outerShdw>
                </a:effectLst>
                <a:latin typeface="Tempus Sans ITC" panose="04020404030D07020202" pitchFamily="82" charset="0"/>
              </a:rPr>
              <a:t>Propiedades</a:t>
            </a:r>
            <a:br>
              <a:rPr lang="es-BO" sz="3200" b="1">
                <a:effectLst>
                  <a:outerShdw blurRad="38100" dist="38100" dir="2700000" algn="tl">
                    <a:srgbClr val="FFFFFF"/>
                  </a:outerShdw>
                </a:effectLst>
                <a:latin typeface="Tempus Sans ITC" panose="04020404030D07020202" pitchFamily="82" charset="0"/>
              </a:rPr>
            </a:br>
            <a:r>
              <a:rPr lang="es-BO" sz="3200" b="1">
                <a:effectLst>
                  <a:outerShdw blurRad="38100" dist="38100" dir="2700000" algn="tl">
                    <a:srgbClr val="FFFFFF"/>
                  </a:outerShdw>
                </a:effectLst>
                <a:latin typeface="Tempus Sans ITC" panose="04020404030D07020202" pitchFamily="82" charset="0"/>
              </a:rPr>
              <a:t>Nutricionales y Medicinales</a:t>
            </a:r>
          </a:p>
        </p:txBody>
      </p:sp>
      <p:sp>
        <p:nvSpPr>
          <p:cNvPr id="66564" name="Rectangle 4"/>
          <p:cNvSpPr>
            <a:spLocks noGrp="1" noChangeArrowheads="1"/>
          </p:cNvSpPr>
          <p:nvPr>
            <p:ph type="body" idx="1"/>
          </p:nvPr>
        </p:nvSpPr>
        <p:spPr>
          <a:xfrm>
            <a:off x="1981200" y="1628776"/>
            <a:ext cx="8229600" cy="4924425"/>
          </a:xfrm>
        </p:spPr>
        <p:txBody>
          <a:bodyPr/>
          <a:lstStyle/>
          <a:p>
            <a:pPr marL="0" indent="0" algn="just">
              <a:lnSpc>
                <a:spcPct val="110000"/>
              </a:lnSpc>
              <a:spcBef>
                <a:spcPct val="40000"/>
              </a:spcBef>
              <a:buNone/>
            </a:pPr>
            <a:r>
              <a:rPr lang="es-BO" sz="2000">
                <a:solidFill>
                  <a:srgbClr val="000000"/>
                </a:solidFill>
                <a:cs typeface="Times New Roman" panose="02020603050405020304" pitchFamily="18" charset="0"/>
              </a:rPr>
              <a:t>Junto con los agentes antioxidantes se encuentra en incremento el HDL también conocido como colesterol bueno, de esta manera esta plenamente comprobada la importancia que tiene el consumo del Arándano en personas que sufren cardiopatías, por sus efectos positivos en afecciones del corazón y en cuadros donde se observan deterioros de origen neuronal.</a:t>
            </a:r>
          </a:p>
          <a:p>
            <a:pPr marL="0" indent="0" algn="just">
              <a:lnSpc>
                <a:spcPct val="110000"/>
              </a:lnSpc>
              <a:spcBef>
                <a:spcPct val="40000"/>
              </a:spcBef>
              <a:buNone/>
            </a:pPr>
            <a:r>
              <a:rPr lang="es-BO" sz="2000">
                <a:solidFill>
                  <a:srgbClr val="000000"/>
                </a:solidFill>
                <a:cs typeface="Times New Roman" panose="02020603050405020304" pitchFamily="18" charset="0"/>
              </a:rPr>
              <a:t>También se ha descubierto que el consumo de arándanos protege y fortalece las paredes de los vasos capilares lo que se ha manifestado útil para el tratamiento y prevención de venas varicosas, flebitis y hemorroides, al igual que en la prevención de problemas de la visión causados por la ruptura de pequeños vasos en los ojos.</a:t>
            </a:r>
          </a:p>
        </p:txBody>
      </p:sp>
      <p:sp>
        <p:nvSpPr>
          <p:cNvPr id="66565" name="WordArt 5"/>
          <p:cNvSpPr>
            <a:spLocks noChangeArrowheads="1" noChangeShapeType="1" noTextEdit="1"/>
          </p:cNvSpPr>
          <p:nvPr/>
        </p:nvSpPr>
        <p:spPr bwMode="auto">
          <a:xfrm>
            <a:off x="1992313" y="260350"/>
            <a:ext cx="2571750" cy="4953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fontAlgn="base">
              <a:spcBef>
                <a:spcPct val="0"/>
              </a:spcBef>
              <a:spcAft>
                <a:spcPct val="0"/>
              </a:spcAft>
            </a:pPr>
            <a:r>
              <a:rPr lang="es-BO" sz="3600" kern="10">
                <a:ln w="9525">
                  <a:solidFill>
                    <a:srgbClr val="000000"/>
                  </a:solidFill>
                  <a:round/>
                  <a:headEnd/>
                  <a:tailEnd/>
                </a:ln>
                <a:solidFill>
                  <a:srgbClr val="4E6482"/>
                </a:solidFill>
                <a:latin typeface="Forte" panose="03060902040502070203" pitchFamily="66" charset="0"/>
              </a:rPr>
              <a:t>El Arándano</a:t>
            </a:r>
          </a:p>
        </p:txBody>
      </p:sp>
    </p:spTree>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7586" name="Picture 2" descr="Unica Hector Jaldo Helper 2"/>
          <p:cNvPicPr>
            <a:picLocks noChangeArrowheads="1"/>
          </p:cNvPicPr>
          <p:nvPr/>
        </p:nvPicPr>
        <p:blipFill>
          <a:blip r:embed="rId2">
            <a:lum bright="30000" contrast="-30000"/>
            <a:extLst>
              <a:ext uri="{28A0092B-C50C-407E-A947-70E740481C1C}">
                <a14:useLocalDpi xmlns:a14="http://schemas.microsoft.com/office/drawing/2010/main" val="0"/>
              </a:ext>
            </a:extLst>
          </a:blip>
          <a:srcRect l="4488"/>
          <a:stretch>
            <a:fillRect/>
          </a:stretch>
        </p:blipFill>
        <p:spPr bwMode="auto">
          <a:xfrm>
            <a:off x="1524000" y="1"/>
            <a:ext cx="9144000" cy="6861175"/>
          </a:xfrm>
          <a:prstGeom prst="rect">
            <a:avLst/>
          </a:prstGeom>
          <a:noFill/>
          <a:extLst>
            <a:ext uri="{909E8E84-426E-40DD-AFC4-6F175D3DCCD1}">
              <a14:hiddenFill xmlns:a14="http://schemas.microsoft.com/office/drawing/2010/main">
                <a:solidFill>
                  <a:srgbClr val="FFFFFF"/>
                </a:solidFill>
              </a14:hiddenFill>
            </a:ext>
          </a:extLst>
        </p:spPr>
      </p:pic>
      <p:sp>
        <p:nvSpPr>
          <p:cNvPr id="67587" name="Rectangle 3"/>
          <p:cNvSpPr>
            <a:spLocks noGrp="1" noChangeArrowheads="1"/>
          </p:cNvSpPr>
          <p:nvPr>
            <p:ph type="title"/>
          </p:nvPr>
        </p:nvSpPr>
        <p:spPr>
          <a:xfrm>
            <a:off x="4800601" y="333375"/>
            <a:ext cx="5292725" cy="1079500"/>
          </a:xfrm>
        </p:spPr>
        <p:txBody>
          <a:bodyPr/>
          <a:lstStyle/>
          <a:p>
            <a:pPr>
              <a:lnSpc>
                <a:spcPct val="120000"/>
              </a:lnSpc>
            </a:pPr>
            <a:r>
              <a:rPr lang="es-BO" sz="3200" b="1">
                <a:effectLst>
                  <a:outerShdw blurRad="38100" dist="38100" dir="2700000" algn="tl">
                    <a:srgbClr val="FFFFFF"/>
                  </a:outerShdw>
                </a:effectLst>
                <a:latin typeface="Tempus Sans ITC" panose="04020404030D07020202" pitchFamily="82" charset="0"/>
              </a:rPr>
              <a:t>Propiedades</a:t>
            </a:r>
            <a:br>
              <a:rPr lang="es-BO" sz="3200" b="1">
                <a:effectLst>
                  <a:outerShdw blurRad="38100" dist="38100" dir="2700000" algn="tl">
                    <a:srgbClr val="FFFFFF"/>
                  </a:outerShdw>
                </a:effectLst>
                <a:latin typeface="Tempus Sans ITC" panose="04020404030D07020202" pitchFamily="82" charset="0"/>
              </a:rPr>
            </a:br>
            <a:r>
              <a:rPr lang="es-BO" sz="3200" b="1">
                <a:effectLst>
                  <a:outerShdw blurRad="38100" dist="38100" dir="2700000" algn="tl">
                    <a:srgbClr val="FFFFFF"/>
                  </a:outerShdw>
                </a:effectLst>
                <a:latin typeface="Tempus Sans ITC" panose="04020404030D07020202" pitchFamily="82" charset="0"/>
              </a:rPr>
              <a:t>Nutricionales y Medicinales</a:t>
            </a:r>
          </a:p>
        </p:txBody>
      </p:sp>
      <p:sp>
        <p:nvSpPr>
          <p:cNvPr id="67588" name="Rectangle 4"/>
          <p:cNvSpPr>
            <a:spLocks noGrp="1" noChangeArrowheads="1"/>
          </p:cNvSpPr>
          <p:nvPr>
            <p:ph type="body" idx="1"/>
          </p:nvPr>
        </p:nvSpPr>
        <p:spPr>
          <a:xfrm>
            <a:off x="1981200" y="1844675"/>
            <a:ext cx="8229600" cy="3816350"/>
          </a:xfrm>
        </p:spPr>
        <p:txBody>
          <a:bodyPr/>
          <a:lstStyle/>
          <a:p>
            <a:pPr marL="0" indent="0" algn="just">
              <a:lnSpc>
                <a:spcPct val="110000"/>
              </a:lnSpc>
              <a:spcBef>
                <a:spcPct val="40000"/>
              </a:spcBef>
              <a:buNone/>
            </a:pPr>
            <a:r>
              <a:rPr lang="es-BO" sz="2000" b="1">
                <a:solidFill>
                  <a:srgbClr val="000000"/>
                </a:solidFill>
                <a:cs typeface="Times New Roman" panose="02020603050405020304" pitchFamily="18" charset="0"/>
              </a:rPr>
              <a:t>	Propiedades Antibacterianas</a:t>
            </a:r>
            <a:endParaRPr lang="es-BO" sz="2000">
              <a:solidFill>
                <a:srgbClr val="000000"/>
              </a:solidFill>
              <a:cs typeface="Times New Roman" panose="02020603050405020304" pitchFamily="18" charset="0"/>
            </a:endParaRPr>
          </a:p>
          <a:p>
            <a:pPr marL="0" indent="0" algn="just">
              <a:lnSpc>
                <a:spcPct val="110000"/>
              </a:lnSpc>
              <a:spcBef>
                <a:spcPct val="40000"/>
              </a:spcBef>
              <a:buNone/>
            </a:pPr>
            <a:r>
              <a:rPr lang="es-BO" sz="2000">
                <a:solidFill>
                  <a:srgbClr val="000000"/>
                </a:solidFill>
                <a:cs typeface="Times New Roman" panose="02020603050405020304" pitchFamily="18" charset="0"/>
              </a:rPr>
              <a:t>Debido a su alto contenido en vitamina C, que tiene acción directa en la absorción de hierro en el organismo, actúa previniendo cuadros de anemia y en la prevención de infecciones de oído y respiratorias.</a:t>
            </a:r>
          </a:p>
          <a:p>
            <a:pPr marL="0" indent="0" algn="just">
              <a:lnSpc>
                <a:spcPct val="110000"/>
              </a:lnSpc>
              <a:spcBef>
                <a:spcPct val="40000"/>
              </a:spcBef>
              <a:buNone/>
            </a:pPr>
            <a:r>
              <a:rPr lang="es-BO" sz="2000">
                <a:solidFill>
                  <a:srgbClr val="000000"/>
                </a:solidFill>
                <a:cs typeface="Times New Roman" panose="02020603050405020304" pitchFamily="18" charset="0"/>
              </a:rPr>
              <a:t>El arándano además tiene efectos positivos en infecciones urinarias y en combatir bacterias como la </a:t>
            </a:r>
            <a:r>
              <a:rPr lang="es-BO" sz="2000" i="1">
                <a:solidFill>
                  <a:srgbClr val="000000"/>
                </a:solidFill>
                <a:cs typeface="Times New Roman" panose="02020603050405020304" pitchFamily="18" charset="0"/>
              </a:rPr>
              <a:t>Escherichia coli</a:t>
            </a:r>
            <a:r>
              <a:rPr lang="es-BO" sz="2000">
                <a:solidFill>
                  <a:srgbClr val="000000"/>
                </a:solidFill>
                <a:cs typeface="Times New Roman" panose="02020603050405020304" pitchFamily="18" charset="0"/>
              </a:rPr>
              <a:t> entre otras. Propone la cualidad de impedir la adhesión de las bacterias a las paredes de las vías urinarias y de los intestinos, por su contenido en ácido hipúrico, reforzando las defensas del organismo para hacer frente a afecciones urinarias, estomacales, de estreñimiento e intestinales en general.</a:t>
            </a:r>
          </a:p>
        </p:txBody>
      </p:sp>
      <p:sp>
        <p:nvSpPr>
          <p:cNvPr id="67589" name="WordArt 5"/>
          <p:cNvSpPr>
            <a:spLocks noChangeArrowheads="1" noChangeShapeType="1" noTextEdit="1"/>
          </p:cNvSpPr>
          <p:nvPr/>
        </p:nvSpPr>
        <p:spPr bwMode="auto">
          <a:xfrm>
            <a:off x="1992313" y="260350"/>
            <a:ext cx="2571750" cy="4953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fontAlgn="base">
              <a:spcBef>
                <a:spcPct val="0"/>
              </a:spcBef>
              <a:spcAft>
                <a:spcPct val="0"/>
              </a:spcAft>
            </a:pPr>
            <a:r>
              <a:rPr lang="es-BO" sz="3600" kern="10">
                <a:ln w="9525">
                  <a:solidFill>
                    <a:srgbClr val="000000"/>
                  </a:solidFill>
                  <a:round/>
                  <a:headEnd/>
                  <a:tailEnd/>
                </a:ln>
                <a:solidFill>
                  <a:srgbClr val="4E6482"/>
                </a:solidFill>
                <a:latin typeface="Forte" panose="03060902040502070203" pitchFamily="66" charset="0"/>
              </a:rPr>
              <a:t>El Arándano</a:t>
            </a:r>
          </a:p>
        </p:txBody>
      </p:sp>
      <p:pic>
        <p:nvPicPr>
          <p:cNvPr id="67590" name="Picture 6" descr="Arandano 2 solo"/>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08213" y="1795464"/>
            <a:ext cx="831850" cy="5540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8610" name="Picture 2" descr="Unica Hector Jaldo Helper 2"/>
          <p:cNvPicPr>
            <a:picLocks noChangeArrowheads="1"/>
          </p:cNvPicPr>
          <p:nvPr/>
        </p:nvPicPr>
        <p:blipFill>
          <a:blip r:embed="rId2">
            <a:lum bright="30000" contrast="-30000"/>
            <a:extLst>
              <a:ext uri="{28A0092B-C50C-407E-A947-70E740481C1C}">
                <a14:useLocalDpi xmlns:a14="http://schemas.microsoft.com/office/drawing/2010/main" val="0"/>
              </a:ext>
            </a:extLst>
          </a:blip>
          <a:srcRect l="4488"/>
          <a:stretch>
            <a:fillRect/>
          </a:stretch>
        </p:blipFill>
        <p:spPr bwMode="auto">
          <a:xfrm>
            <a:off x="1524000" y="1"/>
            <a:ext cx="9144000" cy="6861175"/>
          </a:xfrm>
          <a:prstGeom prst="rect">
            <a:avLst/>
          </a:prstGeom>
          <a:noFill/>
          <a:extLst>
            <a:ext uri="{909E8E84-426E-40DD-AFC4-6F175D3DCCD1}">
              <a14:hiddenFill xmlns:a14="http://schemas.microsoft.com/office/drawing/2010/main">
                <a:solidFill>
                  <a:srgbClr val="FFFFFF"/>
                </a:solidFill>
              </a14:hiddenFill>
            </a:ext>
          </a:extLst>
        </p:spPr>
      </p:pic>
      <p:sp>
        <p:nvSpPr>
          <p:cNvPr id="68611" name="Rectangle 3"/>
          <p:cNvSpPr>
            <a:spLocks noGrp="1" noChangeArrowheads="1"/>
          </p:cNvSpPr>
          <p:nvPr>
            <p:ph type="title"/>
          </p:nvPr>
        </p:nvSpPr>
        <p:spPr>
          <a:xfrm>
            <a:off x="4800601" y="333375"/>
            <a:ext cx="5292725" cy="1079500"/>
          </a:xfrm>
        </p:spPr>
        <p:txBody>
          <a:bodyPr/>
          <a:lstStyle/>
          <a:p>
            <a:pPr>
              <a:lnSpc>
                <a:spcPct val="120000"/>
              </a:lnSpc>
            </a:pPr>
            <a:r>
              <a:rPr lang="es-BO" sz="3200" b="1">
                <a:effectLst>
                  <a:outerShdw blurRad="38100" dist="38100" dir="2700000" algn="tl">
                    <a:srgbClr val="FFFFFF"/>
                  </a:outerShdw>
                </a:effectLst>
                <a:latin typeface="Tempus Sans ITC" panose="04020404030D07020202" pitchFamily="82" charset="0"/>
              </a:rPr>
              <a:t>Propiedades</a:t>
            </a:r>
            <a:br>
              <a:rPr lang="es-BO" sz="3200" b="1">
                <a:effectLst>
                  <a:outerShdw blurRad="38100" dist="38100" dir="2700000" algn="tl">
                    <a:srgbClr val="FFFFFF"/>
                  </a:outerShdw>
                </a:effectLst>
                <a:latin typeface="Tempus Sans ITC" panose="04020404030D07020202" pitchFamily="82" charset="0"/>
              </a:rPr>
            </a:br>
            <a:r>
              <a:rPr lang="es-BO" sz="3200" b="1">
                <a:effectLst>
                  <a:outerShdw blurRad="38100" dist="38100" dir="2700000" algn="tl">
                    <a:srgbClr val="FFFFFF"/>
                  </a:outerShdw>
                </a:effectLst>
                <a:latin typeface="Tempus Sans ITC" panose="04020404030D07020202" pitchFamily="82" charset="0"/>
              </a:rPr>
              <a:t>Nutricionales y Medicinales</a:t>
            </a:r>
          </a:p>
        </p:txBody>
      </p:sp>
      <p:sp>
        <p:nvSpPr>
          <p:cNvPr id="68612" name="Rectangle 4"/>
          <p:cNvSpPr>
            <a:spLocks noGrp="1" noChangeArrowheads="1"/>
          </p:cNvSpPr>
          <p:nvPr>
            <p:ph type="body" idx="1"/>
          </p:nvPr>
        </p:nvSpPr>
        <p:spPr>
          <a:xfrm>
            <a:off x="1981200" y="1844676"/>
            <a:ext cx="8229600" cy="4105275"/>
          </a:xfrm>
        </p:spPr>
        <p:txBody>
          <a:bodyPr/>
          <a:lstStyle/>
          <a:p>
            <a:pPr marL="0" indent="0" algn="just">
              <a:lnSpc>
                <a:spcPct val="110000"/>
              </a:lnSpc>
              <a:spcBef>
                <a:spcPct val="40000"/>
              </a:spcBef>
              <a:buNone/>
            </a:pPr>
            <a:r>
              <a:rPr lang="es-BO" sz="2000" b="1">
                <a:solidFill>
                  <a:srgbClr val="000000"/>
                </a:solidFill>
                <a:cs typeface="Times New Roman" panose="02020603050405020304" pitchFamily="18" charset="0"/>
              </a:rPr>
              <a:t>	Propiedades para la Vista</a:t>
            </a:r>
            <a:endParaRPr lang="es-BO" sz="2000">
              <a:solidFill>
                <a:srgbClr val="000000"/>
              </a:solidFill>
              <a:cs typeface="Times New Roman" panose="02020603050405020304" pitchFamily="18" charset="0"/>
            </a:endParaRPr>
          </a:p>
          <a:p>
            <a:pPr marL="0" indent="0" algn="just">
              <a:lnSpc>
                <a:spcPct val="110000"/>
              </a:lnSpc>
              <a:spcBef>
                <a:spcPct val="40000"/>
              </a:spcBef>
              <a:buNone/>
            </a:pPr>
            <a:r>
              <a:rPr lang="es-BO" sz="2000">
                <a:solidFill>
                  <a:srgbClr val="000000"/>
                </a:solidFill>
                <a:cs typeface="Times New Roman" panose="02020603050405020304" pitchFamily="18" charset="0"/>
              </a:rPr>
              <a:t>Otra de las virtudes de esta fruta, es su actividad benéfica para la vista, ya que su acción contra los radicales libres produce unos nutrientes que ayudan a prevenir afecciones como cataratas y glaucoma, como así también estimula y activa el flujo sanguíneo, el tono vascular y la oxigenación del ojo, aumentando la agudeza visual tanto en la noche como en el día.</a:t>
            </a:r>
          </a:p>
          <a:p>
            <a:pPr marL="0" indent="0" algn="just">
              <a:lnSpc>
                <a:spcPct val="110000"/>
              </a:lnSpc>
              <a:spcBef>
                <a:spcPct val="40000"/>
              </a:spcBef>
              <a:buNone/>
            </a:pPr>
            <a:r>
              <a:rPr lang="es-BO" sz="2000">
                <a:solidFill>
                  <a:srgbClr val="000000"/>
                </a:solidFill>
                <a:cs typeface="Times New Roman" panose="02020603050405020304" pitchFamily="18" charset="0"/>
              </a:rPr>
              <a:t>Un efecto que ha recibido mucha atención en años recientes es el de ayudar a prevenir la pérdida de visión a causa de la degeneración de la retina que se produce con gran frecuencia en personas de edades avanzadas.</a:t>
            </a:r>
          </a:p>
        </p:txBody>
      </p:sp>
      <p:sp>
        <p:nvSpPr>
          <p:cNvPr id="68613" name="WordArt 5"/>
          <p:cNvSpPr>
            <a:spLocks noChangeArrowheads="1" noChangeShapeType="1" noTextEdit="1"/>
          </p:cNvSpPr>
          <p:nvPr/>
        </p:nvSpPr>
        <p:spPr bwMode="auto">
          <a:xfrm>
            <a:off x="1992313" y="260350"/>
            <a:ext cx="2571750" cy="4953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fontAlgn="base">
              <a:spcBef>
                <a:spcPct val="0"/>
              </a:spcBef>
              <a:spcAft>
                <a:spcPct val="0"/>
              </a:spcAft>
            </a:pPr>
            <a:r>
              <a:rPr lang="es-BO" sz="3600" kern="10">
                <a:ln w="9525">
                  <a:solidFill>
                    <a:srgbClr val="000000"/>
                  </a:solidFill>
                  <a:round/>
                  <a:headEnd/>
                  <a:tailEnd/>
                </a:ln>
                <a:solidFill>
                  <a:srgbClr val="4E6482"/>
                </a:solidFill>
                <a:latin typeface="Forte" panose="03060902040502070203" pitchFamily="66" charset="0"/>
              </a:rPr>
              <a:t>El Arándano</a:t>
            </a:r>
          </a:p>
        </p:txBody>
      </p:sp>
      <p:pic>
        <p:nvPicPr>
          <p:cNvPr id="68614" name="Picture 6" descr="Arandano 2 solo"/>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08213" y="1795464"/>
            <a:ext cx="831850" cy="5540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9634" name="Picture 2" descr="Unica Hector Jaldo Helper 2"/>
          <p:cNvPicPr>
            <a:picLocks noChangeArrowheads="1"/>
          </p:cNvPicPr>
          <p:nvPr/>
        </p:nvPicPr>
        <p:blipFill>
          <a:blip r:embed="rId2">
            <a:lum bright="30000" contrast="-30000"/>
            <a:extLst>
              <a:ext uri="{28A0092B-C50C-407E-A947-70E740481C1C}">
                <a14:useLocalDpi xmlns:a14="http://schemas.microsoft.com/office/drawing/2010/main" val="0"/>
              </a:ext>
            </a:extLst>
          </a:blip>
          <a:srcRect l="4488"/>
          <a:stretch>
            <a:fillRect/>
          </a:stretch>
        </p:blipFill>
        <p:spPr bwMode="auto">
          <a:xfrm>
            <a:off x="1524000" y="1"/>
            <a:ext cx="9144000" cy="6861175"/>
          </a:xfrm>
          <a:prstGeom prst="rect">
            <a:avLst/>
          </a:prstGeom>
          <a:noFill/>
          <a:extLst>
            <a:ext uri="{909E8E84-426E-40DD-AFC4-6F175D3DCCD1}">
              <a14:hiddenFill xmlns:a14="http://schemas.microsoft.com/office/drawing/2010/main">
                <a:solidFill>
                  <a:srgbClr val="FFFFFF"/>
                </a:solidFill>
              </a14:hiddenFill>
            </a:ext>
          </a:extLst>
        </p:spPr>
      </p:pic>
      <p:sp>
        <p:nvSpPr>
          <p:cNvPr id="69635" name="Rectangle 3"/>
          <p:cNvSpPr>
            <a:spLocks noGrp="1" noChangeArrowheads="1"/>
          </p:cNvSpPr>
          <p:nvPr>
            <p:ph type="title"/>
          </p:nvPr>
        </p:nvSpPr>
        <p:spPr>
          <a:xfrm>
            <a:off x="4800601" y="333375"/>
            <a:ext cx="5292725" cy="1079500"/>
          </a:xfrm>
        </p:spPr>
        <p:txBody>
          <a:bodyPr/>
          <a:lstStyle/>
          <a:p>
            <a:pPr>
              <a:lnSpc>
                <a:spcPct val="120000"/>
              </a:lnSpc>
            </a:pPr>
            <a:r>
              <a:rPr lang="es-BO" sz="3200" b="1">
                <a:effectLst>
                  <a:outerShdw blurRad="38100" dist="38100" dir="2700000" algn="tl">
                    <a:srgbClr val="FFFFFF"/>
                  </a:outerShdw>
                </a:effectLst>
                <a:latin typeface="Tempus Sans ITC" panose="04020404030D07020202" pitchFamily="82" charset="0"/>
              </a:rPr>
              <a:t>Propiedades</a:t>
            </a:r>
            <a:br>
              <a:rPr lang="es-BO" sz="3200" b="1">
                <a:effectLst>
                  <a:outerShdw blurRad="38100" dist="38100" dir="2700000" algn="tl">
                    <a:srgbClr val="FFFFFF"/>
                  </a:outerShdw>
                </a:effectLst>
                <a:latin typeface="Tempus Sans ITC" panose="04020404030D07020202" pitchFamily="82" charset="0"/>
              </a:rPr>
            </a:br>
            <a:r>
              <a:rPr lang="es-BO" sz="3200" b="1">
                <a:effectLst>
                  <a:outerShdw blurRad="38100" dist="38100" dir="2700000" algn="tl">
                    <a:srgbClr val="FFFFFF"/>
                  </a:outerShdw>
                </a:effectLst>
                <a:latin typeface="Tempus Sans ITC" panose="04020404030D07020202" pitchFamily="82" charset="0"/>
              </a:rPr>
              <a:t>Nutricionales y Medicinales</a:t>
            </a:r>
          </a:p>
        </p:txBody>
      </p:sp>
      <p:sp>
        <p:nvSpPr>
          <p:cNvPr id="69636" name="Rectangle 4"/>
          <p:cNvSpPr>
            <a:spLocks noGrp="1" noChangeArrowheads="1"/>
          </p:cNvSpPr>
          <p:nvPr>
            <p:ph type="body" idx="1"/>
          </p:nvPr>
        </p:nvSpPr>
        <p:spPr>
          <a:xfrm>
            <a:off x="1981200" y="1917700"/>
            <a:ext cx="8229600" cy="3816350"/>
          </a:xfrm>
        </p:spPr>
        <p:txBody>
          <a:bodyPr/>
          <a:lstStyle/>
          <a:p>
            <a:pPr marL="0" indent="0" algn="just">
              <a:lnSpc>
                <a:spcPct val="110000"/>
              </a:lnSpc>
              <a:spcBef>
                <a:spcPct val="40000"/>
              </a:spcBef>
              <a:buNone/>
            </a:pPr>
            <a:r>
              <a:rPr lang="es-BO" sz="2000" b="1">
                <a:solidFill>
                  <a:srgbClr val="000000"/>
                </a:solidFill>
                <a:cs typeface="Times New Roman" panose="02020603050405020304" pitchFamily="18" charset="0"/>
              </a:rPr>
              <a:t>	Propiedades para enfermos con Diabetes.</a:t>
            </a:r>
            <a:endParaRPr lang="es-BO" sz="2000">
              <a:solidFill>
                <a:srgbClr val="000000"/>
              </a:solidFill>
              <a:cs typeface="Times New Roman" panose="02020603050405020304" pitchFamily="18" charset="0"/>
            </a:endParaRPr>
          </a:p>
          <a:p>
            <a:pPr marL="0" indent="0" algn="just">
              <a:lnSpc>
                <a:spcPct val="110000"/>
              </a:lnSpc>
              <a:spcBef>
                <a:spcPct val="40000"/>
              </a:spcBef>
              <a:buNone/>
            </a:pPr>
            <a:r>
              <a:rPr lang="es-BO" sz="2000">
                <a:solidFill>
                  <a:srgbClr val="000000"/>
                </a:solidFill>
                <a:cs typeface="Times New Roman" panose="02020603050405020304" pitchFamily="18" charset="0"/>
              </a:rPr>
              <a:t>Resulta interesante hacer mención de la repercusión que generan los productos derivados de las hojas de arándanos: disminuyen el contenido de glucosa en sangre por lo que los diabéticos los utilizan para aminorar la cantidad de hipoglucemiantes orales así como de insulina.</a:t>
            </a:r>
          </a:p>
          <a:p>
            <a:pPr marL="0" indent="0" algn="just">
              <a:lnSpc>
                <a:spcPct val="110000"/>
              </a:lnSpc>
              <a:spcBef>
                <a:spcPct val="40000"/>
              </a:spcBef>
              <a:buNone/>
            </a:pPr>
            <a:r>
              <a:rPr lang="es-BO" sz="2000">
                <a:solidFill>
                  <a:srgbClr val="000000"/>
                </a:solidFill>
                <a:cs typeface="Times New Roman" panose="02020603050405020304" pitchFamily="18" charset="0"/>
              </a:rPr>
              <a:t>Por otro lado, consumir el fruto es ampliamente beneficioso para los diabéticos ya que posee un efecto protector sobre los capilares que es de invalorable importancia para prevenir complicaciones propias de la diabetes.</a:t>
            </a:r>
          </a:p>
        </p:txBody>
      </p:sp>
      <p:sp>
        <p:nvSpPr>
          <p:cNvPr id="69637" name="WordArt 5"/>
          <p:cNvSpPr>
            <a:spLocks noChangeArrowheads="1" noChangeShapeType="1" noTextEdit="1"/>
          </p:cNvSpPr>
          <p:nvPr/>
        </p:nvSpPr>
        <p:spPr bwMode="auto">
          <a:xfrm>
            <a:off x="1992313" y="260350"/>
            <a:ext cx="2571750" cy="4953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fontAlgn="base">
              <a:spcBef>
                <a:spcPct val="0"/>
              </a:spcBef>
              <a:spcAft>
                <a:spcPct val="0"/>
              </a:spcAft>
            </a:pPr>
            <a:r>
              <a:rPr lang="es-BO" sz="3600" kern="10">
                <a:ln w="9525">
                  <a:solidFill>
                    <a:srgbClr val="000000"/>
                  </a:solidFill>
                  <a:round/>
                  <a:headEnd/>
                  <a:tailEnd/>
                </a:ln>
                <a:solidFill>
                  <a:srgbClr val="4E6482"/>
                </a:solidFill>
                <a:latin typeface="Forte" panose="03060902040502070203" pitchFamily="66" charset="0"/>
              </a:rPr>
              <a:t>El Arándano</a:t>
            </a:r>
          </a:p>
        </p:txBody>
      </p:sp>
      <p:pic>
        <p:nvPicPr>
          <p:cNvPr id="69638" name="Picture 6" descr="Arandano 2 solo"/>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08213" y="1866900"/>
            <a:ext cx="831850" cy="5540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0658" name="Picture 2" descr="Unica Hector Jaldo Helper 2"/>
          <p:cNvPicPr>
            <a:picLocks noChangeArrowheads="1"/>
          </p:cNvPicPr>
          <p:nvPr/>
        </p:nvPicPr>
        <p:blipFill>
          <a:blip r:embed="rId2">
            <a:lum bright="30000" contrast="-30000"/>
            <a:extLst>
              <a:ext uri="{28A0092B-C50C-407E-A947-70E740481C1C}">
                <a14:useLocalDpi xmlns:a14="http://schemas.microsoft.com/office/drawing/2010/main" val="0"/>
              </a:ext>
            </a:extLst>
          </a:blip>
          <a:srcRect l="4488"/>
          <a:stretch>
            <a:fillRect/>
          </a:stretch>
        </p:blipFill>
        <p:spPr bwMode="auto">
          <a:xfrm>
            <a:off x="1524000" y="1"/>
            <a:ext cx="9144000" cy="6861175"/>
          </a:xfrm>
          <a:prstGeom prst="rect">
            <a:avLst/>
          </a:prstGeom>
          <a:noFill/>
          <a:extLst>
            <a:ext uri="{909E8E84-426E-40DD-AFC4-6F175D3DCCD1}">
              <a14:hiddenFill xmlns:a14="http://schemas.microsoft.com/office/drawing/2010/main">
                <a:solidFill>
                  <a:srgbClr val="FFFFFF"/>
                </a:solidFill>
              </a14:hiddenFill>
            </a:ext>
          </a:extLst>
        </p:spPr>
      </p:pic>
      <p:sp>
        <p:nvSpPr>
          <p:cNvPr id="70659" name="Rectangle 3"/>
          <p:cNvSpPr>
            <a:spLocks noGrp="1" noChangeArrowheads="1"/>
          </p:cNvSpPr>
          <p:nvPr>
            <p:ph type="title"/>
          </p:nvPr>
        </p:nvSpPr>
        <p:spPr>
          <a:xfrm>
            <a:off x="4800601" y="333375"/>
            <a:ext cx="5292725" cy="1079500"/>
          </a:xfrm>
        </p:spPr>
        <p:txBody>
          <a:bodyPr/>
          <a:lstStyle/>
          <a:p>
            <a:pPr>
              <a:lnSpc>
                <a:spcPct val="120000"/>
              </a:lnSpc>
            </a:pPr>
            <a:r>
              <a:rPr lang="es-BO" sz="3200" b="1">
                <a:effectLst>
                  <a:outerShdw blurRad="38100" dist="38100" dir="2700000" algn="tl">
                    <a:srgbClr val="FFFFFF"/>
                  </a:outerShdw>
                </a:effectLst>
                <a:latin typeface="Tempus Sans ITC" panose="04020404030D07020202" pitchFamily="82" charset="0"/>
              </a:rPr>
              <a:t>Propiedades</a:t>
            </a:r>
            <a:br>
              <a:rPr lang="es-BO" sz="3200" b="1">
                <a:effectLst>
                  <a:outerShdw blurRad="38100" dist="38100" dir="2700000" algn="tl">
                    <a:srgbClr val="FFFFFF"/>
                  </a:outerShdw>
                </a:effectLst>
                <a:latin typeface="Tempus Sans ITC" panose="04020404030D07020202" pitchFamily="82" charset="0"/>
              </a:rPr>
            </a:br>
            <a:r>
              <a:rPr lang="es-BO" sz="3200" b="1">
                <a:effectLst>
                  <a:outerShdw blurRad="38100" dist="38100" dir="2700000" algn="tl">
                    <a:srgbClr val="FFFFFF"/>
                  </a:outerShdw>
                </a:effectLst>
                <a:latin typeface="Tempus Sans ITC" panose="04020404030D07020202" pitchFamily="82" charset="0"/>
              </a:rPr>
              <a:t>Nutricionales y Medicinales</a:t>
            </a:r>
          </a:p>
        </p:txBody>
      </p:sp>
      <p:sp>
        <p:nvSpPr>
          <p:cNvPr id="70660" name="Rectangle 4"/>
          <p:cNvSpPr>
            <a:spLocks noGrp="1" noChangeArrowheads="1"/>
          </p:cNvSpPr>
          <p:nvPr>
            <p:ph type="body" idx="1"/>
          </p:nvPr>
        </p:nvSpPr>
        <p:spPr>
          <a:xfrm>
            <a:off x="1981200" y="1628776"/>
            <a:ext cx="8229600" cy="1152525"/>
          </a:xfrm>
        </p:spPr>
        <p:txBody>
          <a:bodyPr/>
          <a:lstStyle/>
          <a:p>
            <a:pPr marL="0" indent="0" algn="just">
              <a:lnSpc>
                <a:spcPct val="110000"/>
              </a:lnSpc>
              <a:spcBef>
                <a:spcPct val="40000"/>
              </a:spcBef>
              <a:buNone/>
            </a:pPr>
            <a:r>
              <a:rPr lang="es-BO" sz="2000">
                <a:solidFill>
                  <a:srgbClr val="000000"/>
                </a:solidFill>
                <a:cs typeface="Times New Roman" panose="02020603050405020304" pitchFamily="18" charset="0"/>
              </a:rPr>
              <a:t>Dadas sus propiedades tónicas y astringentes, esta baya altamente nutritiva y beneficiosa para nuestra salud, el Arándano ha sido definido como </a:t>
            </a:r>
            <a:r>
              <a:rPr lang="es-BO" sz="2000" i="1">
                <a:solidFill>
                  <a:srgbClr val="000000"/>
                </a:solidFill>
                <a:cs typeface="Times New Roman" panose="02020603050405020304" pitchFamily="18" charset="0"/>
              </a:rPr>
              <a:t>“un milagro de la naturaleza”.</a:t>
            </a:r>
          </a:p>
        </p:txBody>
      </p:sp>
      <p:sp>
        <p:nvSpPr>
          <p:cNvPr id="70661" name="WordArt 5"/>
          <p:cNvSpPr>
            <a:spLocks noChangeArrowheads="1" noChangeShapeType="1" noTextEdit="1"/>
          </p:cNvSpPr>
          <p:nvPr/>
        </p:nvSpPr>
        <p:spPr bwMode="auto">
          <a:xfrm>
            <a:off x="1992313" y="260350"/>
            <a:ext cx="2571750" cy="4953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fontAlgn="base">
              <a:spcBef>
                <a:spcPct val="0"/>
              </a:spcBef>
              <a:spcAft>
                <a:spcPct val="0"/>
              </a:spcAft>
            </a:pPr>
            <a:r>
              <a:rPr lang="es-BO" sz="3600" kern="10">
                <a:ln w="9525">
                  <a:solidFill>
                    <a:srgbClr val="000000"/>
                  </a:solidFill>
                  <a:round/>
                  <a:headEnd/>
                  <a:tailEnd/>
                </a:ln>
                <a:solidFill>
                  <a:srgbClr val="4E6482"/>
                </a:solidFill>
                <a:latin typeface="Forte" panose="03060902040502070203" pitchFamily="66" charset="0"/>
              </a:rPr>
              <a:t>El Arándano</a:t>
            </a:r>
          </a:p>
        </p:txBody>
      </p:sp>
      <p:sp>
        <p:nvSpPr>
          <p:cNvPr id="70662" name="Text Box 6"/>
          <p:cNvSpPr txBox="1">
            <a:spLocks noChangeArrowheads="1"/>
          </p:cNvSpPr>
          <p:nvPr/>
        </p:nvSpPr>
        <p:spPr bwMode="auto">
          <a:xfrm>
            <a:off x="3216276" y="5157789"/>
            <a:ext cx="5472113"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fontAlgn="base">
              <a:spcBef>
                <a:spcPct val="50000"/>
              </a:spcBef>
              <a:spcAft>
                <a:spcPct val="0"/>
              </a:spcAft>
            </a:pPr>
            <a:r>
              <a:rPr lang="es-BO" sz="2000" b="1">
                <a:solidFill>
                  <a:srgbClr val="000000"/>
                </a:solidFill>
                <a:effectLst>
                  <a:outerShdw blurRad="38100" dist="38100" dir="2700000" algn="tl">
                    <a:srgbClr val="FFFFFF"/>
                  </a:outerShdw>
                </a:effectLst>
                <a:latin typeface="Tempus Sans ITC" panose="04020404030D07020202" pitchFamily="82" charset="0"/>
                <a:cs typeface="Times New Roman" panose="02020603050405020304" pitchFamily="18" charset="0"/>
              </a:rPr>
              <a:t>El Arándano, un alimento Nutritivo y Saludable !</a:t>
            </a:r>
          </a:p>
          <a:p>
            <a:pPr fontAlgn="base">
              <a:spcBef>
                <a:spcPct val="50000"/>
              </a:spcBef>
              <a:spcAft>
                <a:spcPct val="0"/>
              </a:spcAft>
            </a:pPr>
            <a:r>
              <a:rPr lang="es-BO" sz="2000" b="1">
                <a:solidFill>
                  <a:srgbClr val="000000"/>
                </a:solidFill>
                <a:effectLst>
                  <a:outerShdw blurRad="38100" dist="38100" dir="2700000" algn="tl">
                    <a:srgbClr val="FFFFFF"/>
                  </a:outerShdw>
                </a:effectLst>
                <a:latin typeface="Tempus Sans ITC" panose="04020404030D07020202" pitchFamily="82" charset="0"/>
                <a:cs typeface="Times New Roman" panose="02020603050405020304" pitchFamily="18" charset="0"/>
              </a:rPr>
              <a:t>		“Un milagro de la Naturaleza”</a:t>
            </a:r>
          </a:p>
        </p:txBody>
      </p:sp>
    </p:spTree>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0" y="0"/>
            <a:ext cx="1935648" cy="6858000"/>
            <a:chOff x="0" y="0"/>
            <a:chExt cx="1935648" cy="6858000"/>
          </a:xfrm>
        </p:grpSpPr>
        <p:grpSp>
          <p:nvGrpSpPr>
            <p:cNvPr id="5" name="Grupo 4"/>
            <p:cNvGrpSpPr/>
            <p:nvPr/>
          </p:nvGrpSpPr>
          <p:grpSpPr>
            <a:xfrm>
              <a:off x="73564" y="0"/>
              <a:ext cx="218604" cy="6858000"/>
              <a:chOff x="4743449" y="0"/>
              <a:chExt cx="218604" cy="6858000"/>
            </a:xfrm>
          </p:grpSpPr>
          <p:sp>
            <p:nvSpPr>
              <p:cNvPr id="7" name="Rectángulo 6"/>
              <p:cNvSpPr/>
              <p:nvPr/>
            </p:nvSpPr>
            <p:spPr>
              <a:xfrm>
                <a:off x="4743449" y="0"/>
                <a:ext cx="72000"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8" name="Rectángulo 7"/>
              <p:cNvSpPr/>
              <p:nvPr/>
            </p:nvSpPr>
            <p:spPr>
              <a:xfrm>
                <a:off x="4817268" y="0"/>
                <a:ext cx="72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9" name="Rectángulo 8"/>
              <p:cNvSpPr/>
              <p:nvPr/>
            </p:nvSpPr>
            <p:spPr>
              <a:xfrm>
                <a:off x="4890053" y="0"/>
                <a:ext cx="72000" cy="6858000"/>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grpSp>
        <p:pic>
          <p:nvPicPr>
            <p:cNvPr id="6" name="Imagen 5"/>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0"/>
              <a:ext cx="1935648" cy="2225233"/>
            </a:xfrm>
            <a:prstGeom prst="rect">
              <a:avLst/>
            </a:prstGeom>
          </p:spPr>
        </p:pic>
      </p:grpSp>
      <p:sp>
        <p:nvSpPr>
          <p:cNvPr id="2" name="Título 1"/>
          <p:cNvSpPr>
            <a:spLocks noGrp="1"/>
          </p:cNvSpPr>
          <p:nvPr>
            <p:ph type="title"/>
          </p:nvPr>
        </p:nvSpPr>
        <p:spPr>
          <a:xfrm>
            <a:off x="1935648" y="365125"/>
            <a:ext cx="9418152" cy="1325563"/>
          </a:xfrm>
        </p:spPr>
        <p:txBody>
          <a:bodyPr>
            <a:normAutofit/>
          </a:bodyPr>
          <a:lstStyle/>
          <a:p>
            <a:pPr algn="ctr"/>
            <a:r>
              <a:rPr lang="es-BO" sz="4000" b="1" dirty="0" smtClean="0">
                <a:latin typeface="Arial" panose="020B0604020202020204" pitchFamily="34" charset="0"/>
                <a:cs typeface="Arial" panose="020B0604020202020204" pitchFamily="34" charset="0"/>
              </a:rPr>
              <a:t>Introducción del Arándano a Bolivia</a:t>
            </a:r>
            <a:endParaRPr lang="es-BO" sz="4000" b="1" dirty="0">
              <a:latin typeface="Arial" panose="020B0604020202020204" pitchFamily="34" charset="0"/>
              <a:cs typeface="Arial" panose="020B0604020202020204" pitchFamily="34" charset="0"/>
            </a:endParaRPr>
          </a:p>
        </p:txBody>
      </p:sp>
      <p:sp>
        <p:nvSpPr>
          <p:cNvPr id="3" name="Marcador de contenido 2"/>
          <p:cNvSpPr>
            <a:spLocks noGrp="1"/>
          </p:cNvSpPr>
          <p:nvPr>
            <p:ph idx="1"/>
          </p:nvPr>
        </p:nvSpPr>
        <p:spPr>
          <a:xfrm>
            <a:off x="1781174" y="2301875"/>
            <a:ext cx="10086976" cy="3365500"/>
          </a:xfrm>
        </p:spPr>
        <p:txBody>
          <a:bodyPr/>
          <a:lstStyle/>
          <a:p>
            <a:pPr>
              <a:lnSpc>
                <a:spcPts val="4000"/>
              </a:lnSpc>
              <a:spcBef>
                <a:spcPts val="1200"/>
              </a:spcBef>
            </a:pPr>
            <a:r>
              <a:rPr lang="es-BO" dirty="0" smtClean="0">
                <a:latin typeface="Arial" panose="020B0604020202020204" pitchFamily="34" charset="0"/>
                <a:cs typeface="Arial" panose="020B0604020202020204" pitchFamily="34" charset="0"/>
              </a:rPr>
              <a:t>2007	Valle Central de Tarija – 30 comunidades</a:t>
            </a:r>
          </a:p>
          <a:p>
            <a:pPr marL="0" indent="0">
              <a:lnSpc>
                <a:spcPts val="4000"/>
              </a:lnSpc>
              <a:spcBef>
                <a:spcPts val="1200"/>
              </a:spcBef>
              <a:buNone/>
            </a:pPr>
            <a:r>
              <a:rPr lang="es-BO" dirty="0">
                <a:latin typeface="Arial" panose="020B0604020202020204" pitchFamily="34" charset="0"/>
                <a:cs typeface="Arial" panose="020B0604020202020204" pitchFamily="34" charset="0"/>
              </a:rPr>
              <a:t>	</a:t>
            </a:r>
            <a:r>
              <a:rPr lang="es-BO" dirty="0" smtClean="0">
                <a:latin typeface="Arial" panose="020B0604020202020204" pitchFamily="34" charset="0"/>
                <a:cs typeface="Arial" panose="020B0604020202020204" pitchFamily="34" charset="0"/>
              </a:rPr>
              <a:t>	FAUTAPO, FDTA – Valles, G.A.D. Tarija, MARCAL.</a:t>
            </a:r>
          </a:p>
          <a:p>
            <a:pPr>
              <a:lnSpc>
                <a:spcPts val="4000"/>
              </a:lnSpc>
              <a:spcBef>
                <a:spcPts val="2400"/>
              </a:spcBef>
            </a:pPr>
            <a:r>
              <a:rPr lang="es-BO" dirty="0" smtClean="0">
                <a:latin typeface="Arial" panose="020B0604020202020204" pitchFamily="34" charset="0"/>
                <a:cs typeface="Arial" panose="020B0604020202020204" pitchFamily="34" charset="0"/>
              </a:rPr>
              <a:t>2010	</a:t>
            </a:r>
            <a:r>
              <a:rPr lang="es-BO" dirty="0" err="1" smtClean="0">
                <a:latin typeface="Arial" panose="020B0604020202020204" pitchFamily="34" charset="0"/>
                <a:cs typeface="Arial" panose="020B0604020202020204" pitchFamily="34" charset="0"/>
              </a:rPr>
              <a:t>O’Connor</a:t>
            </a:r>
            <a:r>
              <a:rPr lang="es-BO" dirty="0" smtClean="0">
                <a:latin typeface="Arial" panose="020B0604020202020204" pitchFamily="34" charset="0"/>
                <a:cs typeface="Arial" panose="020B0604020202020204" pitchFamily="34" charset="0"/>
              </a:rPr>
              <a:t> – Entre Ríos</a:t>
            </a:r>
          </a:p>
          <a:p>
            <a:pPr marL="0" indent="0">
              <a:lnSpc>
                <a:spcPts val="4000"/>
              </a:lnSpc>
              <a:spcBef>
                <a:spcPts val="1200"/>
              </a:spcBef>
              <a:buNone/>
            </a:pPr>
            <a:r>
              <a:rPr lang="es-BO" dirty="0">
                <a:latin typeface="Arial" panose="020B0604020202020204" pitchFamily="34" charset="0"/>
                <a:cs typeface="Arial" panose="020B0604020202020204" pitchFamily="34" charset="0"/>
              </a:rPr>
              <a:t>	</a:t>
            </a:r>
            <a:r>
              <a:rPr lang="es-BO" dirty="0" smtClean="0">
                <a:latin typeface="Arial" panose="020B0604020202020204" pitchFamily="34" charset="0"/>
                <a:cs typeface="Arial" panose="020B0604020202020204" pitchFamily="34" charset="0"/>
              </a:rPr>
              <a:t>	CITSA</a:t>
            </a:r>
          </a:p>
          <a:p>
            <a:pPr>
              <a:lnSpc>
                <a:spcPts val="4000"/>
              </a:lnSpc>
              <a:spcBef>
                <a:spcPts val="1200"/>
              </a:spcBef>
            </a:pPr>
            <a:endParaRPr lang="es-BO"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1255749"/>
      </p:ext>
    </p:extLst>
  </p:cSld>
  <p:clrMapOvr>
    <a:masterClrMapping/>
  </p:clrMapOvr>
  <p:transition spd="slow">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49" name="Picture 9" descr="Unica Hector Jaldo Helper 2"/>
          <p:cNvPicPr>
            <a:picLocks noChangeArrowheads="1"/>
          </p:cNvPicPr>
          <p:nvPr/>
        </p:nvPicPr>
        <p:blipFill>
          <a:blip r:embed="rId2">
            <a:lum bright="30000" contrast="-30000"/>
            <a:extLst>
              <a:ext uri="{28A0092B-C50C-407E-A947-70E740481C1C}">
                <a14:useLocalDpi xmlns:a14="http://schemas.microsoft.com/office/drawing/2010/main" val="0"/>
              </a:ext>
            </a:extLst>
          </a:blip>
          <a:srcRect l="4488"/>
          <a:stretch>
            <a:fillRect/>
          </a:stretch>
        </p:blipFill>
        <p:spPr bwMode="auto">
          <a:xfrm>
            <a:off x="1524000" y="1"/>
            <a:ext cx="9144000" cy="6861175"/>
          </a:xfrm>
          <a:prstGeom prst="rect">
            <a:avLst/>
          </a:prstGeom>
          <a:noFill/>
          <a:extLst>
            <a:ext uri="{909E8E84-426E-40DD-AFC4-6F175D3DCCD1}">
              <a14:hiddenFill xmlns:a14="http://schemas.microsoft.com/office/drawing/2010/main">
                <a:solidFill>
                  <a:srgbClr val="FFFFFF"/>
                </a:solidFill>
              </a14:hiddenFill>
            </a:ext>
          </a:extLst>
        </p:spPr>
      </p:pic>
      <p:sp>
        <p:nvSpPr>
          <p:cNvPr id="61442" name="Rectangle 2"/>
          <p:cNvSpPr>
            <a:spLocks noGrp="1" noChangeArrowheads="1"/>
          </p:cNvSpPr>
          <p:nvPr>
            <p:ph type="title"/>
          </p:nvPr>
        </p:nvSpPr>
        <p:spPr>
          <a:xfrm>
            <a:off x="4943476" y="620714"/>
            <a:ext cx="5040313" cy="720725"/>
          </a:xfrm>
        </p:spPr>
        <p:txBody>
          <a:bodyPr/>
          <a:lstStyle/>
          <a:p>
            <a:r>
              <a:rPr lang="es-BO" sz="3200" b="1">
                <a:effectLst>
                  <a:outerShdw blurRad="38100" dist="38100" dir="2700000" algn="tl">
                    <a:srgbClr val="FFFFFF"/>
                  </a:outerShdw>
                </a:effectLst>
                <a:latin typeface="Tempus Sans ITC" panose="04020404030D07020202" pitchFamily="82" charset="0"/>
              </a:rPr>
              <a:t>Composición Nutricional</a:t>
            </a:r>
          </a:p>
        </p:txBody>
      </p:sp>
      <p:sp>
        <p:nvSpPr>
          <p:cNvPr id="61443" name="Rectangle 3"/>
          <p:cNvSpPr>
            <a:spLocks noGrp="1" noChangeArrowheads="1"/>
          </p:cNvSpPr>
          <p:nvPr>
            <p:ph type="body" sz="half" idx="1"/>
          </p:nvPr>
        </p:nvSpPr>
        <p:spPr>
          <a:xfrm>
            <a:off x="2855913" y="1916113"/>
            <a:ext cx="3543300" cy="4176712"/>
          </a:xfrm>
        </p:spPr>
        <p:txBody>
          <a:bodyPr/>
          <a:lstStyle/>
          <a:p>
            <a:pPr marL="0" indent="0" algn="just">
              <a:lnSpc>
                <a:spcPct val="120000"/>
              </a:lnSpc>
              <a:spcBef>
                <a:spcPct val="0"/>
              </a:spcBef>
              <a:buNone/>
            </a:pPr>
            <a:r>
              <a:rPr lang="es-BO" sz="2000">
                <a:solidFill>
                  <a:srgbClr val="000000"/>
                </a:solidFill>
                <a:effectLst>
                  <a:outerShdw blurRad="38100" dist="38100" dir="2700000" algn="tl">
                    <a:srgbClr val="FFFFFF"/>
                  </a:outerShdw>
                </a:effectLst>
                <a:cs typeface="Times New Roman" panose="02020603050405020304" pitchFamily="18" charset="0"/>
              </a:rPr>
              <a:t>Calorías	 100.00 kcal</a:t>
            </a:r>
          </a:p>
          <a:p>
            <a:pPr marL="0" indent="0" algn="just">
              <a:lnSpc>
                <a:spcPct val="120000"/>
              </a:lnSpc>
              <a:spcBef>
                <a:spcPct val="0"/>
              </a:spcBef>
              <a:buNone/>
            </a:pPr>
            <a:r>
              <a:rPr lang="es-BO" sz="2000">
                <a:solidFill>
                  <a:srgbClr val="000000"/>
                </a:solidFill>
                <a:effectLst>
                  <a:outerShdw blurRad="38100" dist="38100" dir="2700000" algn="tl">
                    <a:srgbClr val="FFFFFF"/>
                  </a:outerShdw>
                </a:effectLst>
                <a:cs typeface="Times New Roman" panose="02020603050405020304" pitchFamily="18" charset="0"/>
              </a:rPr>
              <a:t>Proteínas	     0.97 g</a:t>
            </a:r>
          </a:p>
          <a:p>
            <a:pPr marL="0" indent="0" algn="just">
              <a:lnSpc>
                <a:spcPct val="120000"/>
              </a:lnSpc>
              <a:spcBef>
                <a:spcPct val="0"/>
              </a:spcBef>
              <a:buNone/>
            </a:pPr>
            <a:r>
              <a:rPr lang="es-BO" sz="2000">
                <a:solidFill>
                  <a:srgbClr val="000000"/>
                </a:solidFill>
                <a:effectLst>
                  <a:outerShdw blurRad="38100" dist="38100" dir="2700000" algn="tl">
                    <a:srgbClr val="FFFFFF"/>
                  </a:outerShdw>
                </a:effectLst>
                <a:cs typeface="Times New Roman" panose="02020603050405020304" pitchFamily="18" charset="0"/>
              </a:rPr>
              <a:t>Grasas		     1.00 g</a:t>
            </a:r>
          </a:p>
          <a:p>
            <a:pPr marL="0" indent="0" algn="just">
              <a:lnSpc>
                <a:spcPct val="120000"/>
              </a:lnSpc>
              <a:spcBef>
                <a:spcPct val="0"/>
              </a:spcBef>
              <a:buNone/>
            </a:pPr>
            <a:r>
              <a:rPr lang="es-BO" sz="2000">
                <a:solidFill>
                  <a:srgbClr val="000000"/>
                </a:solidFill>
                <a:effectLst>
                  <a:outerShdw blurRad="38100" dist="38100" dir="2700000" algn="tl">
                    <a:srgbClr val="FFFFFF"/>
                  </a:outerShdw>
                </a:effectLst>
                <a:cs typeface="Times New Roman" panose="02020603050405020304" pitchFamily="18" charset="0"/>
              </a:rPr>
              <a:t>Carbohidratos	   20.50 g</a:t>
            </a:r>
          </a:p>
          <a:p>
            <a:pPr marL="0" indent="0" algn="just">
              <a:lnSpc>
                <a:spcPct val="120000"/>
              </a:lnSpc>
              <a:spcBef>
                <a:spcPct val="0"/>
              </a:spcBef>
              <a:buNone/>
            </a:pPr>
            <a:r>
              <a:rPr lang="es-BO" sz="2000">
                <a:solidFill>
                  <a:srgbClr val="000000"/>
                </a:solidFill>
                <a:effectLst>
                  <a:outerShdw blurRad="38100" dist="38100" dir="2700000" algn="tl">
                    <a:srgbClr val="FFFFFF"/>
                  </a:outerShdw>
                </a:effectLst>
                <a:cs typeface="Times New Roman" panose="02020603050405020304" pitchFamily="18" charset="0"/>
              </a:rPr>
              <a:t>Fibra		     3.00 g</a:t>
            </a:r>
          </a:p>
          <a:p>
            <a:pPr marL="0" indent="0" algn="just">
              <a:lnSpc>
                <a:spcPct val="120000"/>
              </a:lnSpc>
              <a:spcBef>
                <a:spcPct val="0"/>
              </a:spcBef>
              <a:buNone/>
            </a:pPr>
            <a:r>
              <a:rPr lang="es-BO" sz="2000">
                <a:effectLst>
                  <a:outerShdw blurRad="38100" dist="38100" dir="2700000" algn="tl">
                    <a:srgbClr val="FFFFFF"/>
                  </a:outerShdw>
                </a:effectLst>
              </a:rPr>
              <a:t>Calcio		     9.00 mg</a:t>
            </a:r>
          </a:p>
          <a:p>
            <a:pPr marL="0" indent="0" algn="just">
              <a:lnSpc>
                <a:spcPct val="120000"/>
              </a:lnSpc>
              <a:spcBef>
                <a:spcPct val="0"/>
              </a:spcBef>
              <a:buNone/>
            </a:pPr>
            <a:r>
              <a:rPr lang="es-BO" sz="2000">
                <a:effectLst>
                  <a:outerShdw blurRad="38100" dist="38100" dir="2700000" algn="tl">
                    <a:srgbClr val="FFFFFF"/>
                  </a:outerShdw>
                </a:effectLst>
              </a:rPr>
              <a:t>Hierro		     0.24 mg</a:t>
            </a:r>
          </a:p>
          <a:p>
            <a:pPr marL="0" indent="0" algn="just">
              <a:lnSpc>
                <a:spcPct val="120000"/>
              </a:lnSpc>
              <a:spcBef>
                <a:spcPct val="0"/>
              </a:spcBef>
              <a:buNone/>
            </a:pPr>
            <a:r>
              <a:rPr lang="es-BO" sz="2000">
                <a:effectLst>
                  <a:outerShdw blurRad="38100" dist="38100" dir="2700000" algn="tl">
                    <a:srgbClr val="FFFFFF"/>
                  </a:outerShdw>
                </a:effectLst>
              </a:rPr>
              <a:t>Magnesio	     7.00 mg</a:t>
            </a:r>
          </a:p>
          <a:p>
            <a:pPr marL="0" indent="0" algn="just">
              <a:lnSpc>
                <a:spcPct val="120000"/>
              </a:lnSpc>
              <a:spcBef>
                <a:spcPct val="0"/>
              </a:spcBef>
              <a:buNone/>
            </a:pPr>
            <a:r>
              <a:rPr lang="es-BO" sz="2000">
                <a:effectLst>
                  <a:outerShdw blurRad="38100" dist="38100" dir="2700000" algn="tl">
                    <a:srgbClr val="FFFFFF"/>
                  </a:outerShdw>
                </a:effectLst>
              </a:rPr>
              <a:t>Fósforo		   15.00 mg</a:t>
            </a:r>
          </a:p>
          <a:p>
            <a:pPr marL="0" indent="0" algn="just">
              <a:lnSpc>
                <a:spcPct val="120000"/>
              </a:lnSpc>
              <a:spcBef>
                <a:spcPct val="0"/>
              </a:spcBef>
              <a:buNone/>
            </a:pPr>
            <a:r>
              <a:rPr lang="es-BO" sz="2000">
                <a:effectLst>
                  <a:outerShdw blurRad="38100" dist="38100" dir="2700000" algn="tl">
                    <a:srgbClr val="FFFFFF"/>
                  </a:outerShdw>
                </a:effectLst>
              </a:rPr>
              <a:t>Potasio		 129.00 mg</a:t>
            </a:r>
          </a:p>
          <a:p>
            <a:pPr marL="0" indent="0" algn="just">
              <a:lnSpc>
                <a:spcPct val="120000"/>
              </a:lnSpc>
              <a:spcBef>
                <a:spcPct val="0"/>
              </a:spcBef>
              <a:buNone/>
            </a:pPr>
            <a:r>
              <a:rPr lang="es-BO" sz="2000">
                <a:effectLst>
                  <a:outerShdw blurRad="38100" dist="38100" dir="2700000" algn="tl">
                    <a:srgbClr val="FFFFFF"/>
                  </a:outerShdw>
                </a:effectLst>
              </a:rPr>
              <a:t>Sodio		     9.00 mg</a:t>
            </a:r>
            <a:endParaRPr lang="es-BO" sz="2000">
              <a:solidFill>
                <a:srgbClr val="000000"/>
              </a:solidFill>
              <a:effectLst>
                <a:outerShdw blurRad="38100" dist="38100" dir="2700000" algn="tl">
                  <a:srgbClr val="FFFFFF"/>
                </a:outerShdw>
              </a:effectLst>
              <a:cs typeface="Times New Roman" panose="02020603050405020304" pitchFamily="18" charset="0"/>
            </a:endParaRPr>
          </a:p>
        </p:txBody>
      </p:sp>
      <p:sp>
        <p:nvSpPr>
          <p:cNvPr id="61445" name="Rectangle 5"/>
          <p:cNvSpPr>
            <a:spLocks noGrp="1" noChangeArrowheads="1"/>
          </p:cNvSpPr>
          <p:nvPr>
            <p:ph type="body" sz="half" idx="2"/>
          </p:nvPr>
        </p:nvSpPr>
        <p:spPr>
          <a:xfrm>
            <a:off x="6888163" y="1916113"/>
            <a:ext cx="3384550" cy="4176712"/>
          </a:xfrm>
        </p:spPr>
        <p:txBody>
          <a:bodyPr/>
          <a:lstStyle/>
          <a:p>
            <a:pPr marL="0" indent="0">
              <a:lnSpc>
                <a:spcPct val="120000"/>
              </a:lnSpc>
              <a:spcBef>
                <a:spcPct val="0"/>
              </a:spcBef>
              <a:buNone/>
            </a:pPr>
            <a:r>
              <a:rPr lang="es-BO" sz="2000">
                <a:effectLst>
                  <a:outerShdw blurRad="38100" dist="38100" dir="2700000" algn="tl">
                    <a:srgbClr val="FFFFFF"/>
                  </a:outerShdw>
                </a:effectLst>
              </a:rPr>
              <a:t>Zinc		    0.16 mg</a:t>
            </a:r>
          </a:p>
          <a:p>
            <a:pPr marL="0" indent="0">
              <a:lnSpc>
                <a:spcPct val="120000"/>
              </a:lnSpc>
              <a:spcBef>
                <a:spcPct val="0"/>
              </a:spcBef>
              <a:buNone/>
            </a:pPr>
            <a:r>
              <a:rPr lang="es-BO" sz="2000">
                <a:effectLst>
                  <a:outerShdw blurRad="38100" dist="38100" dir="2700000" algn="tl">
                    <a:srgbClr val="FFFFFF"/>
                  </a:outerShdw>
                </a:effectLst>
              </a:rPr>
              <a:t>Cobre		    0.09 mg</a:t>
            </a:r>
          </a:p>
          <a:p>
            <a:pPr marL="0" indent="0">
              <a:lnSpc>
                <a:spcPct val="120000"/>
              </a:lnSpc>
              <a:spcBef>
                <a:spcPct val="0"/>
              </a:spcBef>
              <a:buNone/>
            </a:pPr>
            <a:r>
              <a:rPr lang="es-BO" sz="2000">
                <a:effectLst>
                  <a:outerShdw blurRad="38100" dist="38100" dir="2700000" algn="tl">
                    <a:srgbClr val="FFFFFF"/>
                  </a:outerShdw>
                </a:effectLst>
              </a:rPr>
              <a:t>Manganeso	    0.41 mg</a:t>
            </a:r>
          </a:p>
          <a:p>
            <a:pPr marL="0" indent="0">
              <a:lnSpc>
                <a:spcPct val="120000"/>
              </a:lnSpc>
              <a:spcBef>
                <a:spcPct val="0"/>
              </a:spcBef>
              <a:buNone/>
            </a:pPr>
            <a:r>
              <a:rPr lang="es-BO" sz="2000">
                <a:effectLst>
                  <a:outerShdw blurRad="38100" dist="38100" dir="2700000" algn="tl">
                    <a:srgbClr val="FFFFFF"/>
                  </a:outerShdw>
                </a:effectLst>
              </a:rPr>
              <a:t>Vitamina C	  18.90 mg</a:t>
            </a:r>
          </a:p>
          <a:p>
            <a:pPr marL="0" indent="0">
              <a:lnSpc>
                <a:spcPct val="120000"/>
              </a:lnSpc>
              <a:spcBef>
                <a:spcPct val="0"/>
              </a:spcBef>
              <a:buNone/>
            </a:pPr>
            <a:r>
              <a:rPr lang="es-BO" sz="2000">
                <a:effectLst>
                  <a:outerShdw blurRad="38100" dist="38100" dir="2700000" algn="tl">
                    <a:srgbClr val="FFFFFF"/>
                  </a:outerShdw>
                </a:effectLst>
              </a:rPr>
              <a:t>Tiamina		    0.07 mg</a:t>
            </a:r>
          </a:p>
          <a:p>
            <a:pPr marL="0" indent="0">
              <a:lnSpc>
                <a:spcPct val="120000"/>
              </a:lnSpc>
              <a:spcBef>
                <a:spcPct val="0"/>
              </a:spcBef>
              <a:buNone/>
            </a:pPr>
            <a:r>
              <a:rPr lang="es-BO" sz="2000">
                <a:effectLst>
                  <a:outerShdw blurRad="38100" dist="38100" dir="2700000" algn="tl">
                    <a:srgbClr val="FFFFFF"/>
                  </a:outerShdw>
                </a:effectLst>
              </a:rPr>
              <a:t>Rivoflavina	    0.07 mg</a:t>
            </a:r>
          </a:p>
          <a:p>
            <a:pPr marL="0" indent="0">
              <a:lnSpc>
                <a:spcPct val="120000"/>
              </a:lnSpc>
              <a:spcBef>
                <a:spcPct val="0"/>
              </a:spcBef>
              <a:buNone/>
            </a:pPr>
            <a:r>
              <a:rPr lang="es-BO" sz="2000">
                <a:effectLst>
                  <a:outerShdw blurRad="38100" dist="38100" dir="2700000" algn="tl">
                    <a:srgbClr val="FFFFFF"/>
                  </a:outerShdw>
                </a:effectLst>
              </a:rPr>
              <a:t>Niacina		    0.25 mg</a:t>
            </a:r>
          </a:p>
          <a:p>
            <a:pPr marL="0" indent="0">
              <a:lnSpc>
                <a:spcPct val="120000"/>
              </a:lnSpc>
              <a:spcBef>
                <a:spcPct val="0"/>
              </a:spcBef>
              <a:buNone/>
            </a:pPr>
            <a:r>
              <a:rPr lang="es-BO" sz="2000">
                <a:effectLst>
                  <a:outerShdw blurRad="38100" dist="38100" dir="2700000" algn="tl">
                    <a:srgbClr val="FFFFFF"/>
                  </a:outerShdw>
                </a:effectLst>
              </a:rPr>
              <a:t>A. Pantoténico	    0.13 mg</a:t>
            </a:r>
          </a:p>
          <a:p>
            <a:pPr marL="0" indent="0">
              <a:lnSpc>
                <a:spcPct val="120000"/>
              </a:lnSpc>
              <a:spcBef>
                <a:spcPct val="0"/>
              </a:spcBef>
              <a:buNone/>
            </a:pPr>
            <a:r>
              <a:rPr lang="es-BO" sz="2000">
                <a:effectLst>
                  <a:outerShdw blurRad="38100" dist="38100" dir="2700000" algn="tl">
                    <a:srgbClr val="FFFFFF"/>
                  </a:outerShdw>
                </a:effectLst>
              </a:rPr>
              <a:t>Vitamina B6	    0.05 mg</a:t>
            </a:r>
          </a:p>
          <a:p>
            <a:pPr marL="0" indent="0">
              <a:lnSpc>
                <a:spcPct val="120000"/>
              </a:lnSpc>
              <a:spcBef>
                <a:spcPct val="0"/>
              </a:spcBef>
              <a:buNone/>
            </a:pPr>
            <a:r>
              <a:rPr lang="es-BO" sz="2000">
                <a:effectLst>
                  <a:outerShdw blurRad="38100" dist="38100" dir="2700000" algn="tl">
                    <a:srgbClr val="FFFFFF"/>
                  </a:outerShdw>
                </a:effectLst>
              </a:rPr>
              <a:t>Folacina	    9.30 mg</a:t>
            </a:r>
          </a:p>
          <a:p>
            <a:pPr marL="0" indent="0">
              <a:lnSpc>
                <a:spcPct val="120000"/>
              </a:lnSpc>
              <a:spcBef>
                <a:spcPct val="0"/>
              </a:spcBef>
              <a:buNone/>
            </a:pPr>
            <a:r>
              <a:rPr lang="es-BO" sz="2000">
                <a:effectLst>
                  <a:outerShdw blurRad="38100" dist="38100" dir="2700000" algn="tl">
                    <a:srgbClr val="FFFFFF"/>
                  </a:outerShdw>
                </a:effectLst>
              </a:rPr>
              <a:t>Vitamina A	145.00 IU</a:t>
            </a:r>
          </a:p>
        </p:txBody>
      </p:sp>
      <p:sp>
        <p:nvSpPr>
          <p:cNvPr id="61444" name="WordArt 4"/>
          <p:cNvSpPr>
            <a:spLocks noChangeArrowheads="1" noChangeShapeType="1" noTextEdit="1"/>
          </p:cNvSpPr>
          <p:nvPr/>
        </p:nvSpPr>
        <p:spPr bwMode="auto">
          <a:xfrm>
            <a:off x="2279650" y="333375"/>
            <a:ext cx="2571750" cy="4953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fontAlgn="base">
              <a:spcBef>
                <a:spcPct val="0"/>
              </a:spcBef>
              <a:spcAft>
                <a:spcPct val="0"/>
              </a:spcAft>
            </a:pPr>
            <a:r>
              <a:rPr lang="es-BO" sz="3600" kern="10">
                <a:ln w="9525">
                  <a:solidFill>
                    <a:srgbClr val="000000"/>
                  </a:solidFill>
                  <a:round/>
                  <a:headEnd/>
                  <a:tailEnd/>
                </a:ln>
                <a:solidFill>
                  <a:srgbClr val="4E6482"/>
                </a:solidFill>
                <a:latin typeface="Forte" panose="03060902040502070203" pitchFamily="66" charset="0"/>
              </a:rPr>
              <a:t>El Arándano</a:t>
            </a:r>
          </a:p>
        </p:txBody>
      </p:sp>
      <p:sp>
        <p:nvSpPr>
          <p:cNvPr id="61446" name="Text Box 6"/>
          <p:cNvSpPr txBox="1">
            <a:spLocks noChangeArrowheads="1"/>
          </p:cNvSpPr>
          <p:nvPr/>
        </p:nvSpPr>
        <p:spPr bwMode="auto">
          <a:xfrm>
            <a:off x="1919288" y="6308726"/>
            <a:ext cx="482441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s-BO">
                <a:solidFill>
                  <a:srgbClr val="000000"/>
                </a:solidFill>
              </a:rPr>
              <a:t>Fuente: </a:t>
            </a:r>
            <a:r>
              <a:rPr lang="es-BO" i="1">
                <a:solidFill>
                  <a:srgbClr val="000000"/>
                </a:solidFill>
              </a:rPr>
              <a:t>Food and Drug Administration</a:t>
            </a:r>
            <a:r>
              <a:rPr lang="es-BO">
                <a:solidFill>
                  <a:srgbClr val="000000"/>
                </a:solidFill>
              </a:rPr>
              <a:t> - </a:t>
            </a:r>
            <a:r>
              <a:rPr lang="es-BO" b="1">
                <a:solidFill>
                  <a:srgbClr val="000000"/>
                </a:solidFill>
              </a:rPr>
              <a:t>FDA</a:t>
            </a:r>
            <a:r>
              <a:rPr lang="es-BO">
                <a:solidFill>
                  <a:srgbClr val="000000"/>
                </a:solidFill>
              </a:rPr>
              <a:t> </a:t>
            </a:r>
          </a:p>
        </p:txBody>
      </p:sp>
      <p:sp>
        <p:nvSpPr>
          <p:cNvPr id="61448" name="Text Box 8"/>
          <p:cNvSpPr txBox="1">
            <a:spLocks noChangeArrowheads="1"/>
          </p:cNvSpPr>
          <p:nvPr/>
        </p:nvSpPr>
        <p:spPr bwMode="auto">
          <a:xfrm>
            <a:off x="1774825" y="1412876"/>
            <a:ext cx="4679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s-BO" b="1">
                <a:solidFill>
                  <a:srgbClr val="000000"/>
                </a:solidFill>
              </a:rPr>
              <a:t>Por 142 gramos de Arándanos Frescos</a:t>
            </a:r>
          </a:p>
        </p:txBody>
      </p:sp>
    </p:spTree>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2706" name="Picture 2" descr="Unica Hector Jaldo Helper 2"/>
          <p:cNvPicPr>
            <a:picLocks noChangeArrowheads="1"/>
          </p:cNvPicPr>
          <p:nvPr/>
        </p:nvPicPr>
        <p:blipFill>
          <a:blip r:embed="rId2">
            <a:lum bright="30000" contrast="-30000"/>
            <a:extLst>
              <a:ext uri="{28A0092B-C50C-407E-A947-70E740481C1C}">
                <a14:useLocalDpi xmlns:a14="http://schemas.microsoft.com/office/drawing/2010/main" val="0"/>
              </a:ext>
            </a:extLst>
          </a:blip>
          <a:srcRect l="4488"/>
          <a:stretch>
            <a:fillRect/>
          </a:stretch>
        </p:blipFill>
        <p:spPr bwMode="auto">
          <a:xfrm>
            <a:off x="1524000" y="1"/>
            <a:ext cx="9144000" cy="6861175"/>
          </a:xfrm>
          <a:prstGeom prst="rect">
            <a:avLst/>
          </a:prstGeom>
          <a:noFill/>
          <a:extLst>
            <a:ext uri="{909E8E84-426E-40DD-AFC4-6F175D3DCCD1}">
              <a14:hiddenFill xmlns:a14="http://schemas.microsoft.com/office/drawing/2010/main">
                <a:solidFill>
                  <a:srgbClr val="FFFFFF"/>
                </a:solidFill>
              </a14:hiddenFill>
            </a:ext>
          </a:extLst>
        </p:spPr>
      </p:pic>
      <p:sp>
        <p:nvSpPr>
          <p:cNvPr id="72707" name="Rectangle 3"/>
          <p:cNvSpPr>
            <a:spLocks noGrp="1" noChangeArrowheads="1"/>
          </p:cNvSpPr>
          <p:nvPr>
            <p:ph type="title"/>
          </p:nvPr>
        </p:nvSpPr>
        <p:spPr>
          <a:xfrm>
            <a:off x="4800601" y="549275"/>
            <a:ext cx="5292725" cy="863600"/>
          </a:xfrm>
        </p:spPr>
        <p:txBody>
          <a:bodyPr/>
          <a:lstStyle/>
          <a:p>
            <a:pPr>
              <a:lnSpc>
                <a:spcPct val="120000"/>
              </a:lnSpc>
            </a:pPr>
            <a:r>
              <a:rPr lang="es-BO" sz="3200" b="1">
                <a:effectLst>
                  <a:outerShdw blurRad="38100" dist="38100" dir="2700000" algn="tl">
                    <a:srgbClr val="FFFFFF"/>
                  </a:outerShdw>
                </a:effectLst>
                <a:latin typeface="Tempus Sans ITC" panose="04020404030D07020202" pitchFamily="82" charset="0"/>
              </a:rPr>
              <a:t>Formas de Consumo</a:t>
            </a:r>
          </a:p>
        </p:txBody>
      </p:sp>
      <p:sp>
        <p:nvSpPr>
          <p:cNvPr id="72708" name="Rectangle 4"/>
          <p:cNvSpPr>
            <a:spLocks noGrp="1" noChangeArrowheads="1"/>
          </p:cNvSpPr>
          <p:nvPr>
            <p:ph type="body" idx="1"/>
          </p:nvPr>
        </p:nvSpPr>
        <p:spPr>
          <a:xfrm>
            <a:off x="1981200" y="1484314"/>
            <a:ext cx="8229600" cy="1152525"/>
          </a:xfrm>
        </p:spPr>
        <p:txBody>
          <a:bodyPr/>
          <a:lstStyle/>
          <a:p>
            <a:pPr marL="0" indent="0" algn="just">
              <a:lnSpc>
                <a:spcPct val="110000"/>
              </a:lnSpc>
              <a:spcBef>
                <a:spcPct val="40000"/>
              </a:spcBef>
              <a:buNone/>
            </a:pPr>
            <a:r>
              <a:rPr lang="es-BO" sz="2000">
                <a:solidFill>
                  <a:srgbClr val="000000"/>
                </a:solidFill>
                <a:cs typeface="Times New Roman" panose="02020603050405020304" pitchFamily="18" charset="0"/>
              </a:rPr>
              <a:t>Es de destacar que los frutos del Arándano, poseen un número de características que los convierten en un producto sumamente atractivo desde diversos puntos de vista:</a:t>
            </a:r>
          </a:p>
        </p:txBody>
      </p:sp>
      <p:sp>
        <p:nvSpPr>
          <p:cNvPr id="72709" name="WordArt 5"/>
          <p:cNvSpPr>
            <a:spLocks noChangeArrowheads="1" noChangeShapeType="1" noTextEdit="1"/>
          </p:cNvSpPr>
          <p:nvPr/>
        </p:nvSpPr>
        <p:spPr bwMode="auto">
          <a:xfrm>
            <a:off x="1992313" y="260350"/>
            <a:ext cx="2571750" cy="4953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fontAlgn="base">
              <a:spcBef>
                <a:spcPct val="0"/>
              </a:spcBef>
              <a:spcAft>
                <a:spcPct val="0"/>
              </a:spcAft>
            </a:pPr>
            <a:r>
              <a:rPr lang="es-BO" sz="3600" kern="10">
                <a:ln w="9525">
                  <a:solidFill>
                    <a:srgbClr val="000000"/>
                  </a:solidFill>
                  <a:round/>
                  <a:headEnd/>
                  <a:tailEnd/>
                </a:ln>
                <a:solidFill>
                  <a:srgbClr val="4E6482"/>
                </a:solidFill>
                <a:latin typeface="Forte" panose="03060902040502070203" pitchFamily="66" charset="0"/>
              </a:rPr>
              <a:t>El Arándano</a:t>
            </a:r>
          </a:p>
        </p:txBody>
      </p:sp>
      <p:sp>
        <p:nvSpPr>
          <p:cNvPr id="72711" name="Rectangle 7"/>
          <p:cNvSpPr>
            <a:spLocks noChangeArrowheads="1"/>
          </p:cNvSpPr>
          <p:nvPr/>
        </p:nvSpPr>
        <p:spPr bwMode="auto">
          <a:xfrm>
            <a:off x="2782889" y="2781300"/>
            <a:ext cx="6994525" cy="194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835025"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243013"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510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8988"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6188"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3388"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30588"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7788"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fontAlgn="base">
              <a:lnSpc>
                <a:spcPct val="110000"/>
              </a:lnSpc>
              <a:spcBef>
                <a:spcPct val="40000"/>
              </a:spcBef>
              <a:spcAft>
                <a:spcPct val="0"/>
              </a:spcAft>
              <a:buClr>
                <a:srgbClr val="000000"/>
              </a:buClr>
              <a:buFontTx/>
              <a:buNone/>
            </a:pPr>
            <a:r>
              <a:rPr lang="es-BO" sz="2000">
                <a:solidFill>
                  <a:srgbClr val="000000"/>
                </a:solidFill>
                <a:cs typeface="Times New Roman" panose="02020603050405020304" pitchFamily="18" charset="0"/>
              </a:rPr>
              <a:t>Son muy fáciles de preparar y consumir,</a:t>
            </a:r>
          </a:p>
          <a:p>
            <a:pPr algn="just" fontAlgn="base">
              <a:lnSpc>
                <a:spcPct val="110000"/>
              </a:lnSpc>
              <a:spcBef>
                <a:spcPct val="40000"/>
              </a:spcBef>
              <a:spcAft>
                <a:spcPct val="0"/>
              </a:spcAft>
              <a:buClr>
                <a:srgbClr val="000000"/>
              </a:buClr>
              <a:buFontTx/>
              <a:buNone/>
            </a:pPr>
            <a:r>
              <a:rPr lang="es-BO" sz="2000">
                <a:solidFill>
                  <a:srgbClr val="000000"/>
                </a:solidFill>
                <a:cs typeface="Times New Roman" panose="02020603050405020304" pitchFamily="18" charset="0"/>
              </a:rPr>
              <a:t>No hay necesidad de cortarlos ni pelarlos,</a:t>
            </a:r>
          </a:p>
          <a:p>
            <a:pPr algn="just" fontAlgn="base">
              <a:lnSpc>
                <a:spcPct val="110000"/>
              </a:lnSpc>
              <a:spcBef>
                <a:spcPct val="40000"/>
              </a:spcBef>
              <a:spcAft>
                <a:spcPct val="0"/>
              </a:spcAft>
              <a:buClr>
                <a:srgbClr val="000000"/>
              </a:buClr>
              <a:buFontTx/>
              <a:buNone/>
            </a:pPr>
            <a:r>
              <a:rPr lang="es-BO" sz="2000">
                <a:solidFill>
                  <a:srgbClr val="000000"/>
                </a:solidFill>
                <a:cs typeface="Times New Roman" panose="02020603050405020304" pitchFamily="18" charset="0"/>
              </a:rPr>
              <a:t>No tienen semillas,</a:t>
            </a:r>
          </a:p>
          <a:p>
            <a:pPr algn="just" fontAlgn="base">
              <a:lnSpc>
                <a:spcPct val="110000"/>
              </a:lnSpc>
              <a:spcBef>
                <a:spcPct val="40000"/>
              </a:spcBef>
              <a:spcAft>
                <a:spcPct val="0"/>
              </a:spcAft>
              <a:buClr>
                <a:srgbClr val="000000"/>
              </a:buClr>
              <a:buFontTx/>
              <a:buNone/>
            </a:pPr>
            <a:r>
              <a:rPr lang="es-BO" sz="2000">
                <a:solidFill>
                  <a:srgbClr val="000000"/>
                </a:solidFill>
                <a:cs typeface="Times New Roman" panose="02020603050405020304" pitchFamily="18" charset="0"/>
              </a:rPr>
              <a:t>Poseen gran versatilidad con respecto a su uso.</a:t>
            </a:r>
          </a:p>
        </p:txBody>
      </p:sp>
      <p:sp>
        <p:nvSpPr>
          <p:cNvPr id="72712" name="Rectangle 8"/>
          <p:cNvSpPr>
            <a:spLocks noChangeArrowheads="1"/>
          </p:cNvSpPr>
          <p:nvPr/>
        </p:nvSpPr>
        <p:spPr bwMode="auto">
          <a:xfrm>
            <a:off x="1981200" y="4797426"/>
            <a:ext cx="8229600" cy="187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835025"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243013"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510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8988"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6188"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3388"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30588"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7788"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fontAlgn="base">
              <a:lnSpc>
                <a:spcPct val="110000"/>
              </a:lnSpc>
              <a:spcBef>
                <a:spcPct val="40000"/>
              </a:spcBef>
              <a:spcAft>
                <a:spcPct val="0"/>
              </a:spcAft>
              <a:buFontTx/>
              <a:buNone/>
            </a:pPr>
            <a:r>
              <a:rPr lang="es-BO" sz="2000">
                <a:solidFill>
                  <a:srgbClr val="000000"/>
                </a:solidFill>
                <a:cs typeface="Times New Roman" panose="02020603050405020304" pitchFamily="18" charset="0"/>
              </a:rPr>
              <a:t>Son muy apropiados tanto para platos fríos como calientes, así como para repostería y platos principales; fruta fresca, ensalada de frutas, mermelada, gelatina, jalea, jugos, pastelería, licores, vinos aromáticos, helados, colorante, salsas (ej.: la salsa que se consume el día de acción de gracias para acompañar el pavo).</a:t>
            </a:r>
          </a:p>
        </p:txBody>
      </p:sp>
      <p:pic>
        <p:nvPicPr>
          <p:cNvPr id="72713" name="Picture 9" descr="Arandano 2 solo - Blanco"/>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51089" y="2895601"/>
            <a:ext cx="244475" cy="214313"/>
          </a:xfrm>
          <a:prstGeom prst="rect">
            <a:avLst/>
          </a:prstGeom>
          <a:noFill/>
          <a:extLst>
            <a:ext uri="{909E8E84-426E-40DD-AFC4-6F175D3DCCD1}">
              <a14:hiddenFill xmlns:a14="http://schemas.microsoft.com/office/drawing/2010/main">
                <a:solidFill>
                  <a:srgbClr val="FFFFFF"/>
                </a:solidFill>
              </a14:hiddenFill>
            </a:ext>
          </a:extLst>
        </p:spPr>
      </p:pic>
      <p:pic>
        <p:nvPicPr>
          <p:cNvPr id="72714" name="Picture 10" descr="Arandano 2 solo - Blanco"/>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51089" y="3346451"/>
            <a:ext cx="244475" cy="214313"/>
          </a:xfrm>
          <a:prstGeom prst="rect">
            <a:avLst/>
          </a:prstGeom>
          <a:noFill/>
          <a:extLst>
            <a:ext uri="{909E8E84-426E-40DD-AFC4-6F175D3DCCD1}">
              <a14:hiddenFill xmlns:a14="http://schemas.microsoft.com/office/drawing/2010/main">
                <a:solidFill>
                  <a:srgbClr val="FFFFFF"/>
                </a:solidFill>
              </a14:hiddenFill>
            </a:ext>
          </a:extLst>
        </p:spPr>
      </p:pic>
      <p:pic>
        <p:nvPicPr>
          <p:cNvPr id="72715" name="Picture 11" descr="Arandano 2 solo - Blanco"/>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51089" y="3795713"/>
            <a:ext cx="244475" cy="214312"/>
          </a:xfrm>
          <a:prstGeom prst="rect">
            <a:avLst/>
          </a:prstGeom>
          <a:noFill/>
          <a:extLst>
            <a:ext uri="{909E8E84-426E-40DD-AFC4-6F175D3DCCD1}">
              <a14:hiddenFill xmlns:a14="http://schemas.microsoft.com/office/drawing/2010/main">
                <a:solidFill>
                  <a:srgbClr val="FFFFFF"/>
                </a:solidFill>
              </a14:hiddenFill>
            </a:ext>
          </a:extLst>
        </p:spPr>
      </p:pic>
      <p:pic>
        <p:nvPicPr>
          <p:cNvPr id="72716" name="Picture 12" descr="Arandano 2 solo - Blanco"/>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51089" y="4246563"/>
            <a:ext cx="244475" cy="2143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682" name="Picture 2" descr="Unica Hector Jaldo Helper 2"/>
          <p:cNvPicPr>
            <a:picLocks noChangeArrowheads="1"/>
          </p:cNvPicPr>
          <p:nvPr/>
        </p:nvPicPr>
        <p:blipFill>
          <a:blip r:embed="rId2">
            <a:lum bright="30000" contrast="-30000"/>
            <a:extLst>
              <a:ext uri="{28A0092B-C50C-407E-A947-70E740481C1C}">
                <a14:useLocalDpi xmlns:a14="http://schemas.microsoft.com/office/drawing/2010/main" val="0"/>
              </a:ext>
            </a:extLst>
          </a:blip>
          <a:srcRect l="4488"/>
          <a:stretch>
            <a:fillRect/>
          </a:stretch>
        </p:blipFill>
        <p:spPr bwMode="auto">
          <a:xfrm>
            <a:off x="1524000" y="1"/>
            <a:ext cx="9144000" cy="6861175"/>
          </a:xfrm>
          <a:prstGeom prst="rect">
            <a:avLst/>
          </a:prstGeom>
          <a:noFill/>
          <a:extLst>
            <a:ext uri="{909E8E84-426E-40DD-AFC4-6F175D3DCCD1}">
              <a14:hiddenFill xmlns:a14="http://schemas.microsoft.com/office/drawing/2010/main">
                <a:solidFill>
                  <a:srgbClr val="FFFFFF"/>
                </a:solidFill>
              </a14:hiddenFill>
            </a:ext>
          </a:extLst>
        </p:spPr>
      </p:pic>
      <p:sp>
        <p:nvSpPr>
          <p:cNvPr id="71683" name="Rectangle 3"/>
          <p:cNvSpPr>
            <a:spLocks noGrp="1" noChangeArrowheads="1"/>
          </p:cNvSpPr>
          <p:nvPr>
            <p:ph type="title"/>
          </p:nvPr>
        </p:nvSpPr>
        <p:spPr>
          <a:xfrm>
            <a:off x="4800601" y="404813"/>
            <a:ext cx="4175125" cy="792162"/>
          </a:xfrm>
        </p:spPr>
        <p:txBody>
          <a:bodyPr/>
          <a:lstStyle/>
          <a:p>
            <a:pPr>
              <a:lnSpc>
                <a:spcPct val="120000"/>
              </a:lnSpc>
            </a:pPr>
            <a:r>
              <a:rPr lang="es-BO" sz="4000" b="1">
                <a:effectLst>
                  <a:outerShdw blurRad="38100" dist="38100" dir="2700000" algn="tl">
                    <a:srgbClr val="FFFFFF"/>
                  </a:outerShdw>
                </a:effectLst>
                <a:latin typeface="Tempus Sans ITC" panose="04020404030D07020202" pitchFamily="82" charset="0"/>
              </a:rPr>
              <a:t>Delicias…</a:t>
            </a:r>
          </a:p>
        </p:txBody>
      </p:sp>
      <p:sp>
        <p:nvSpPr>
          <p:cNvPr id="71684" name="Rectangle 4"/>
          <p:cNvSpPr>
            <a:spLocks noGrp="1" noChangeArrowheads="1"/>
          </p:cNvSpPr>
          <p:nvPr>
            <p:ph type="body" idx="1"/>
          </p:nvPr>
        </p:nvSpPr>
        <p:spPr>
          <a:xfrm>
            <a:off x="1981200" y="1628776"/>
            <a:ext cx="8229600" cy="4924425"/>
          </a:xfrm>
        </p:spPr>
        <p:txBody>
          <a:bodyPr/>
          <a:lstStyle/>
          <a:p>
            <a:pPr marL="0" indent="0" algn="just">
              <a:lnSpc>
                <a:spcPct val="110000"/>
              </a:lnSpc>
              <a:spcBef>
                <a:spcPct val="40000"/>
              </a:spcBef>
              <a:buNone/>
            </a:pPr>
            <a:endParaRPr lang="es-BO" sz="2000">
              <a:solidFill>
                <a:srgbClr val="000000"/>
              </a:solidFill>
              <a:cs typeface="Times New Roman" panose="02020603050405020304" pitchFamily="18" charset="0"/>
            </a:endParaRPr>
          </a:p>
        </p:txBody>
      </p:sp>
      <p:sp>
        <p:nvSpPr>
          <p:cNvPr id="71685" name="WordArt 5"/>
          <p:cNvSpPr>
            <a:spLocks noChangeArrowheads="1" noChangeShapeType="1" noTextEdit="1"/>
          </p:cNvSpPr>
          <p:nvPr/>
        </p:nvSpPr>
        <p:spPr bwMode="auto">
          <a:xfrm>
            <a:off x="1992313" y="260350"/>
            <a:ext cx="2571750" cy="4953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fontAlgn="base">
              <a:spcBef>
                <a:spcPct val="0"/>
              </a:spcBef>
              <a:spcAft>
                <a:spcPct val="0"/>
              </a:spcAft>
            </a:pPr>
            <a:r>
              <a:rPr lang="es-BO" sz="3600" kern="10">
                <a:ln w="9525">
                  <a:solidFill>
                    <a:srgbClr val="000000"/>
                  </a:solidFill>
                  <a:round/>
                  <a:headEnd/>
                  <a:tailEnd/>
                </a:ln>
                <a:solidFill>
                  <a:srgbClr val="4E6482"/>
                </a:solidFill>
                <a:latin typeface="Forte" panose="03060902040502070203" pitchFamily="66" charset="0"/>
              </a:rPr>
              <a:t>El Arándano</a:t>
            </a:r>
          </a:p>
        </p:txBody>
      </p:sp>
    </p:spTree>
  </p:cSld>
  <p:clrMapOvr>
    <a:masterClrMapping/>
  </p:clrMapOvr>
  <p:transition spd="slow">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o 5"/>
          <p:cNvGrpSpPr/>
          <p:nvPr/>
        </p:nvGrpSpPr>
        <p:grpSpPr>
          <a:xfrm>
            <a:off x="0" y="0"/>
            <a:ext cx="1935648" cy="6858000"/>
            <a:chOff x="0" y="0"/>
            <a:chExt cx="1935648" cy="6858000"/>
          </a:xfrm>
        </p:grpSpPr>
        <p:grpSp>
          <p:nvGrpSpPr>
            <p:cNvPr id="7" name="Grupo 6"/>
            <p:cNvGrpSpPr/>
            <p:nvPr/>
          </p:nvGrpSpPr>
          <p:grpSpPr>
            <a:xfrm>
              <a:off x="73564" y="0"/>
              <a:ext cx="218604" cy="6858000"/>
              <a:chOff x="4743449" y="0"/>
              <a:chExt cx="218604" cy="6858000"/>
            </a:xfrm>
          </p:grpSpPr>
          <p:sp>
            <p:nvSpPr>
              <p:cNvPr id="9" name="Rectángulo 8"/>
              <p:cNvSpPr/>
              <p:nvPr/>
            </p:nvSpPr>
            <p:spPr>
              <a:xfrm>
                <a:off x="4743449" y="0"/>
                <a:ext cx="72000"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10" name="Rectángulo 9"/>
              <p:cNvSpPr/>
              <p:nvPr/>
            </p:nvSpPr>
            <p:spPr>
              <a:xfrm>
                <a:off x="4817268" y="0"/>
                <a:ext cx="72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11" name="Rectángulo 10"/>
              <p:cNvSpPr/>
              <p:nvPr/>
            </p:nvSpPr>
            <p:spPr>
              <a:xfrm>
                <a:off x="4890053" y="0"/>
                <a:ext cx="72000" cy="6858000"/>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grpSp>
        <p:pic>
          <p:nvPicPr>
            <p:cNvPr id="8" name="Imagen 7"/>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0"/>
              <a:ext cx="1935648" cy="2225233"/>
            </a:xfrm>
            <a:prstGeom prst="rect">
              <a:avLst/>
            </a:prstGeom>
          </p:spPr>
        </p:pic>
      </p:grpSp>
      <p:sp>
        <p:nvSpPr>
          <p:cNvPr id="2" name="Título 1"/>
          <p:cNvSpPr>
            <a:spLocks noGrp="1"/>
          </p:cNvSpPr>
          <p:nvPr>
            <p:ph type="title"/>
          </p:nvPr>
        </p:nvSpPr>
        <p:spPr>
          <a:xfrm>
            <a:off x="2076450" y="182562"/>
            <a:ext cx="9496426" cy="1531938"/>
          </a:xfrm>
        </p:spPr>
        <p:txBody>
          <a:bodyPr>
            <a:normAutofit/>
          </a:bodyPr>
          <a:lstStyle/>
          <a:p>
            <a:pPr>
              <a:lnSpc>
                <a:spcPts val="5000"/>
              </a:lnSpc>
              <a:spcBef>
                <a:spcPts val="1200"/>
              </a:spcBef>
            </a:pPr>
            <a:r>
              <a:rPr lang="es-BO" sz="4000" b="1" dirty="0" smtClean="0">
                <a:latin typeface="Arial" panose="020B0604020202020204" pitchFamily="34" charset="0"/>
                <a:cs typeface="Arial" panose="020B0604020202020204" pitchFamily="34" charset="0"/>
              </a:rPr>
              <a:t>Nuestros </a:t>
            </a:r>
            <a:r>
              <a:rPr lang="es-BO" sz="4000" b="1" i="1" dirty="0" err="1" smtClean="0">
                <a:latin typeface="Arial" panose="020B0604020202020204" pitchFamily="34" charset="0"/>
                <a:cs typeface="Arial" panose="020B0604020202020204" pitchFamily="34" charset="0"/>
              </a:rPr>
              <a:t>Berries</a:t>
            </a:r>
            <a:r>
              <a:rPr lang="es-BO" sz="4000" b="1" dirty="0" smtClean="0">
                <a:latin typeface="Arial" panose="020B0604020202020204" pitchFamily="34" charset="0"/>
                <a:cs typeface="Arial" panose="020B0604020202020204" pitchFamily="34" charset="0"/>
              </a:rPr>
              <a:t>:</a:t>
            </a:r>
            <a:br>
              <a:rPr lang="es-BO" sz="4000" b="1" dirty="0" smtClean="0">
                <a:latin typeface="Arial" panose="020B0604020202020204" pitchFamily="34" charset="0"/>
                <a:cs typeface="Arial" panose="020B0604020202020204" pitchFamily="34" charset="0"/>
              </a:rPr>
            </a:br>
            <a:r>
              <a:rPr lang="es-BO" sz="4000" dirty="0" smtClean="0">
                <a:latin typeface="Arial" panose="020B0604020202020204" pitchFamily="34" charset="0"/>
                <a:cs typeface="Arial" panose="020B0604020202020204" pitchFamily="34" charset="0"/>
              </a:rPr>
              <a:t>			</a:t>
            </a:r>
            <a:r>
              <a:rPr lang="es-BO" sz="3200" i="1" dirty="0" smtClean="0">
                <a:latin typeface="Arial" panose="020B0604020202020204" pitchFamily="34" charset="0"/>
                <a:cs typeface="Arial" panose="020B0604020202020204" pitchFamily="34" charset="0"/>
              </a:rPr>
              <a:t>Frutos de Bosque o Frutos Rojos</a:t>
            </a:r>
            <a:endParaRPr lang="es-BO" sz="3200" i="1" dirty="0">
              <a:latin typeface="Arial" panose="020B0604020202020204" pitchFamily="34" charset="0"/>
              <a:cs typeface="Arial" panose="020B0604020202020204" pitchFamily="34" charset="0"/>
            </a:endParaRPr>
          </a:p>
        </p:txBody>
      </p:sp>
      <p:sp>
        <p:nvSpPr>
          <p:cNvPr id="3" name="Marcador de contenido 2"/>
          <p:cNvSpPr>
            <a:spLocks noGrp="1"/>
          </p:cNvSpPr>
          <p:nvPr>
            <p:ph idx="1"/>
          </p:nvPr>
        </p:nvSpPr>
        <p:spPr>
          <a:xfrm>
            <a:off x="1752600" y="2667000"/>
            <a:ext cx="4505325" cy="3429000"/>
          </a:xfrm>
        </p:spPr>
        <p:txBody>
          <a:bodyPr/>
          <a:lstStyle/>
          <a:p>
            <a:pPr>
              <a:lnSpc>
                <a:spcPts val="4000"/>
              </a:lnSpc>
              <a:spcBef>
                <a:spcPts val="1200"/>
              </a:spcBef>
            </a:pPr>
            <a:r>
              <a:rPr lang="es-BO" dirty="0" smtClean="0">
                <a:solidFill>
                  <a:srgbClr val="003399"/>
                </a:solidFill>
                <a:latin typeface="Forte" panose="03060902040502070203" pitchFamily="66" charset="0"/>
                <a:cs typeface="Arial" panose="020B0604020202020204" pitchFamily="34" charset="0"/>
              </a:rPr>
              <a:t>Arándanos</a:t>
            </a:r>
            <a:r>
              <a:rPr lang="es-BO" dirty="0" smtClean="0">
                <a:solidFill>
                  <a:srgbClr val="003399"/>
                </a:solidFill>
                <a:latin typeface="Arial" panose="020B0604020202020204" pitchFamily="34" charset="0"/>
                <a:cs typeface="Arial" panose="020B0604020202020204" pitchFamily="34" charset="0"/>
              </a:rPr>
              <a:t> </a:t>
            </a:r>
            <a:r>
              <a:rPr lang="es-BO" dirty="0" smtClean="0">
                <a:latin typeface="Arial" panose="020B0604020202020204" pitchFamily="34" charset="0"/>
                <a:cs typeface="Arial" panose="020B0604020202020204" pitchFamily="34" charset="0"/>
              </a:rPr>
              <a:t>(</a:t>
            </a:r>
            <a:r>
              <a:rPr lang="es-BO" b="1" i="1" dirty="0" err="1" smtClean="0">
                <a:latin typeface="French Script MT" panose="03020402040607040605" pitchFamily="66" charset="0"/>
                <a:cs typeface="Arial" panose="020B0604020202020204" pitchFamily="34" charset="0"/>
              </a:rPr>
              <a:t>Blueberry</a:t>
            </a:r>
            <a:r>
              <a:rPr lang="es-BO" dirty="0" smtClean="0">
                <a:latin typeface="Arial" panose="020B0604020202020204" pitchFamily="34" charset="0"/>
                <a:cs typeface="Arial" panose="020B0604020202020204" pitchFamily="34" charset="0"/>
              </a:rPr>
              <a:t>)</a:t>
            </a:r>
          </a:p>
          <a:p>
            <a:pPr marL="0" indent="0">
              <a:lnSpc>
                <a:spcPts val="4000"/>
              </a:lnSpc>
              <a:spcBef>
                <a:spcPts val="1200"/>
              </a:spcBef>
              <a:buNone/>
            </a:pPr>
            <a:endParaRPr lang="es-BO" dirty="0">
              <a:latin typeface="Arial" panose="020B0604020202020204" pitchFamily="34" charset="0"/>
              <a:cs typeface="Arial" panose="020B0604020202020204" pitchFamily="34" charset="0"/>
            </a:endParaRPr>
          </a:p>
          <a:p>
            <a:pPr lvl="0">
              <a:lnSpc>
                <a:spcPts val="4000"/>
              </a:lnSpc>
              <a:spcBef>
                <a:spcPts val="1200"/>
              </a:spcBef>
            </a:pPr>
            <a:r>
              <a:rPr lang="es-BO" dirty="0" smtClean="0">
                <a:solidFill>
                  <a:srgbClr val="FF0000"/>
                </a:solidFill>
                <a:latin typeface="Forte" panose="03060902040502070203" pitchFamily="66" charset="0"/>
                <a:cs typeface="Arial" panose="020B0604020202020204" pitchFamily="34" charset="0"/>
              </a:rPr>
              <a:t>Frambuesas</a:t>
            </a:r>
            <a:r>
              <a:rPr lang="es-BO" dirty="0" smtClean="0">
                <a:solidFill>
                  <a:srgbClr val="FF0000"/>
                </a:solidFill>
                <a:latin typeface="Arial" panose="020B0604020202020204" pitchFamily="34" charset="0"/>
                <a:cs typeface="Arial" panose="020B0604020202020204" pitchFamily="34" charset="0"/>
              </a:rPr>
              <a:t> </a:t>
            </a:r>
            <a:r>
              <a:rPr lang="es-BO" dirty="0" smtClean="0">
                <a:solidFill>
                  <a:prstClr val="black"/>
                </a:solidFill>
                <a:latin typeface="Arial" panose="020B0604020202020204" pitchFamily="34" charset="0"/>
                <a:cs typeface="Arial" panose="020B0604020202020204" pitchFamily="34" charset="0"/>
              </a:rPr>
              <a:t>(</a:t>
            </a:r>
            <a:r>
              <a:rPr lang="es-BO" b="1" i="1" dirty="0" err="1" smtClean="0">
                <a:solidFill>
                  <a:prstClr val="black"/>
                </a:solidFill>
                <a:latin typeface="French Script MT" panose="03020402040607040605" pitchFamily="66" charset="0"/>
                <a:cs typeface="Arial" panose="020B0604020202020204" pitchFamily="34" charset="0"/>
              </a:rPr>
              <a:t>Raspberry</a:t>
            </a:r>
            <a:r>
              <a:rPr lang="es-BO" dirty="0" smtClean="0">
                <a:solidFill>
                  <a:prstClr val="black"/>
                </a:solidFill>
                <a:latin typeface="Arial" panose="020B0604020202020204" pitchFamily="34" charset="0"/>
                <a:cs typeface="Arial" panose="020B0604020202020204" pitchFamily="34" charset="0"/>
              </a:rPr>
              <a:t>)</a:t>
            </a:r>
          </a:p>
          <a:p>
            <a:pPr marL="0" lvl="0" indent="0">
              <a:lnSpc>
                <a:spcPts val="4000"/>
              </a:lnSpc>
              <a:spcBef>
                <a:spcPts val="1200"/>
              </a:spcBef>
              <a:buNone/>
            </a:pPr>
            <a:endParaRPr lang="es-BO" dirty="0" smtClean="0">
              <a:solidFill>
                <a:prstClr val="black"/>
              </a:solidFill>
              <a:latin typeface="Arial" panose="020B0604020202020204" pitchFamily="34" charset="0"/>
              <a:cs typeface="Arial" panose="020B0604020202020204" pitchFamily="34" charset="0"/>
            </a:endParaRPr>
          </a:p>
          <a:p>
            <a:pPr lvl="0">
              <a:lnSpc>
                <a:spcPts val="4000"/>
              </a:lnSpc>
              <a:spcBef>
                <a:spcPts val="1200"/>
              </a:spcBef>
            </a:pPr>
            <a:r>
              <a:rPr lang="es-BO" dirty="0" smtClean="0">
                <a:solidFill>
                  <a:prstClr val="black"/>
                </a:solidFill>
                <a:latin typeface="Forte" panose="03060902040502070203" pitchFamily="66" charset="0"/>
                <a:cs typeface="Arial" panose="020B0604020202020204" pitchFamily="34" charset="0"/>
              </a:rPr>
              <a:t>Zarzamoras</a:t>
            </a:r>
            <a:r>
              <a:rPr lang="es-BO" dirty="0" smtClean="0">
                <a:solidFill>
                  <a:prstClr val="black"/>
                </a:solidFill>
                <a:latin typeface="Arial" panose="020B0604020202020204" pitchFamily="34" charset="0"/>
                <a:cs typeface="Arial" panose="020B0604020202020204" pitchFamily="34" charset="0"/>
              </a:rPr>
              <a:t> (</a:t>
            </a:r>
            <a:r>
              <a:rPr lang="es-BO" b="1" i="1" dirty="0" err="1" smtClean="0">
                <a:solidFill>
                  <a:prstClr val="black"/>
                </a:solidFill>
                <a:latin typeface="French Script MT" panose="03020402040607040605" pitchFamily="66" charset="0"/>
                <a:cs typeface="Arial" panose="020B0604020202020204" pitchFamily="34" charset="0"/>
              </a:rPr>
              <a:t>Blackberry</a:t>
            </a:r>
            <a:r>
              <a:rPr lang="es-BO" dirty="0" smtClean="0">
                <a:solidFill>
                  <a:prstClr val="black"/>
                </a:solidFill>
                <a:latin typeface="Arial" panose="020B0604020202020204" pitchFamily="34" charset="0"/>
                <a:cs typeface="Arial" panose="020B0604020202020204" pitchFamily="34" charset="0"/>
              </a:rPr>
              <a:t>)</a:t>
            </a:r>
          </a:p>
        </p:txBody>
      </p:sp>
      <p:pic>
        <p:nvPicPr>
          <p:cNvPr id="12" name="Imagen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5575" y="2042670"/>
            <a:ext cx="1905000" cy="1905000"/>
          </a:xfrm>
          <a:prstGeom prst="rect">
            <a:avLst/>
          </a:prstGeom>
        </p:spPr>
      </p:pic>
      <p:pic>
        <p:nvPicPr>
          <p:cNvPr id="13" name="Imagen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6250" y="3381375"/>
            <a:ext cx="1905000" cy="1905000"/>
          </a:xfrm>
          <a:prstGeom prst="rect">
            <a:avLst/>
          </a:prstGeom>
        </p:spPr>
      </p:pic>
      <p:pic>
        <p:nvPicPr>
          <p:cNvPr id="14" name="Imagen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80102" y="4667250"/>
            <a:ext cx="1905000" cy="1905000"/>
          </a:xfrm>
          <a:prstGeom prst="rect">
            <a:avLst/>
          </a:prstGeom>
        </p:spPr>
      </p:pic>
    </p:spTree>
    <p:extLst>
      <p:ext uri="{BB962C8B-B14F-4D97-AF65-F5344CB8AC3E}">
        <p14:creationId xmlns:p14="http://schemas.microsoft.com/office/powerpoint/2010/main" val="5882929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anim calcmode="lin" valueType="num">
                                      <p:cBhvr>
                                        <p:cTn id="8"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2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100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2000"/>
                                        <p:tgtEl>
                                          <p:spTgt spid="12"/>
                                        </p:tgtEl>
                                      </p:cBhvr>
                                    </p:animEffect>
                                    <p:anim calcmode="lin" valueType="num">
                                      <p:cBhvr>
                                        <p:cTn id="13" dur="2000" fill="hold"/>
                                        <p:tgtEl>
                                          <p:spTgt spid="12"/>
                                        </p:tgtEl>
                                        <p:attrNameLst>
                                          <p:attrName>ppt_x</p:attrName>
                                        </p:attrNameLst>
                                      </p:cBhvr>
                                      <p:tavLst>
                                        <p:tav tm="0">
                                          <p:val>
                                            <p:strVal val="#ppt_x"/>
                                          </p:val>
                                        </p:tav>
                                        <p:tav tm="100000">
                                          <p:val>
                                            <p:strVal val="#ppt_x"/>
                                          </p:val>
                                        </p:tav>
                                      </p:tavLst>
                                    </p:anim>
                                    <p:anim calcmode="lin" valueType="num">
                                      <p:cBhvr>
                                        <p:cTn id="14" dur="2000" fill="hold"/>
                                        <p:tgtEl>
                                          <p:spTgt spid="12"/>
                                        </p:tgtEl>
                                        <p:attrNameLst>
                                          <p:attrName>ppt_y</p:attrName>
                                        </p:attrNameLst>
                                      </p:cBhvr>
                                      <p:tavLst>
                                        <p:tav tm="0">
                                          <p:val>
                                            <p:strVal val="#ppt_y-.1"/>
                                          </p:val>
                                        </p:tav>
                                        <p:tav tm="100000">
                                          <p:val>
                                            <p:strVal val="#ppt_y"/>
                                          </p:val>
                                        </p:tav>
                                      </p:tavLst>
                                    </p:anim>
                                  </p:childTnLst>
                                </p:cTn>
                              </p:par>
                            </p:childTnLst>
                          </p:cTn>
                        </p:par>
                        <p:par>
                          <p:cTn id="15" fill="hold">
                            <p:stCondLst>
                              <p:cond delay="3000"/>
                            </p:stCondLst>
                            <p:childTnLst>
                              <p:par>
                                <p:cTn id="16" presetID="47" presetClass="entr" presetSubtype="0" fill="hold" grpId="0"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2000"/>
                                        <p:tgtEl>
                                          <p:spTgt spid="3">
                                            <p:txEl>
                                              <p:pRg st="2" end="2"/>
                                            </p:txEl>
                                          </p:spTgt>
                                        </p:tgtEl>
                                      </p:cBhvr>
                                    </p:animEffect>
                                    <p:anim calcmode="lin" valueType="num">
                                      <p:cBhvr>
                                        <p:cTn id="19"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0" dur="2000" fill="hold"/>
                                        <p:tgtEl>
                                          <p:spTgt spid="3">
                                            <p:txEl>
                                              <p:pRg st="2" end="2"/>
                                            </p:txEl>
                                          </p:spTgt>
                                        </p:tgtEl>
                                        <p:attrNameLst>
                                          <p:attrName>ppt_y</p:attrName>
                                        </p:attrNameLst>
                                      </p:cBhvr>
                                      <p:tavLst>
                                        <p:tav tm="0">
                                          <p:val>
                                            <p:strVal val="#ppt_y-.1"/>
                                          </p:val>
                                        </p:tav>
                                        <p:tav tm="100000">
                                          <p:val>
                                            <p:strVal val="#ppt_y"/>
                                          </p:val>
                                        </p:tav>
                                      </p:tavLst>
                                    </p:anim>
                                  </p:childTnLst>
                                </p:cTn>
                              </p:par>
                              <p:par>
                                <p:cTn id="21" presetID="47" presetClass="entr" presetSubtype="0" fill="hold" nodeType="withEffect">
                                  <p:stCondLst>
                                    <p:cond delay="100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2000"/>
                                        <p:tgtEl>
                                          <p:spTgt spid="13"/>
                                        </p:tgtEl>
                                      </p:cBhvr>
                                    </p:animEffect>
                                    <p:anim calcmode="lin" valueType="num">
                                      <p:cBhvr>
                                        <p:cTn id="24" dur="2000" fill="hold"/>
                                        <p:tgtEl>
                                          <p:spTgt spid="13"/>
                                        </p:tgtEl>
                                        <p:attrNameLst>
                                          <p:attrName>ppt_x</p:attrName>
                                        </p:attrNameLst>
                                      </p:cBhvr>
                                      <p:tavLst>
                                        <p:tav tm="0">
                                          <p:val>
                                            <p:strVal val="#ppt_x"/>
                                          </p:val>
                                        </p:tav>
                                        <p:tav tm="100000">
                                          <p:val>
                                            <p:strVal val="#ppt_x"/>
                                          </p:val>
                                        </p:tav>
                                      </p:tavLst>
                                    </p:anim>
                                    <p:anim calcmode="lin" valueType="num">
                                      <p:cBhvr>
                                        <p:cTn id="25" dur="2000" fill="hold"/>
                                        <p:tgtEl>
                                          <p:spTgt spid="13"/>
                                        </p:tgtEl>
                                        <p:attrNameLst>
                                          <p:attrName>ppt_y</p:attrName>
                                        </p:attrNameLst>
                                      </p:cBhvr>
                                      <p:tavLst>
                                        <p:tav tm="0">
                                          <p:val>
                                            <p:strVal val="#ppt_y-.1"/>
                                          </p:val>
                                        </p:tav>
                                        <p:tav tm="100000">
                                          <p:val>
                                            <p:strVal val="#ppt_y"/>
                                          </p:val>
                                        </p:tav>
                                      </p:tavLst>
                                    </p:anim>
                                  </p:childTnLst>
                                </p:cTn>
                              </p:par>
                            </p:childTnLst>
                          </p:cTn>
                        </p:par>
                        <p:par>
                          <p:cTn id="26" fill="hold">
                            <p:stCondLst>
                              <p:cond delay="6000"/>
                            </p:stCondLst>
                            <p:childTnLst>
                              <p:par>
                                <p:cTn id="27" presetID="47" presetClass="entr" presetSubtype="0" fill="hold" grpId="0" nodeType="after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2000"/>
                                        <p:tgtEl>
                                          <p:spTgt spid="3">
                                            <p:txEl>
                                              <p:pRg st="4" end="4"/>
                                            </p:txEl>
                                          </p:spTgt>
                                        </p:tgtEl>
                                      </p:cBhvr>
                                    </p:animEffect>
                                    <p:anim calcmode="lin" valueType="num">
                                      <p:cBhvr>
                                        <p:cTn id="30" dur="2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2000" fill="hold"/>
                                        <p:tgtEl>
                                          <p:spTgt spid="3">
                                            <p:txEl>
                                              <p:pRg st="4" end="4"/>
                                            </p:txEl>
                                          </p:spTgt>
                                        </p:tgtEl>
                                        <p:attrNameLst>
                                          <p:attrName>ppt_y</p:attrName>
                                        </p:attrNameLst>
                                      </p:cBhvr>
                                      <p:tavLst>
                                        <p:tav tm="0">
                                          <p:val>
                                            <p:strVal val="#ppt_y-.1"/>
                                          </p:val>
                                        </p:tav>
                                        <p:tav tm="100000">
                                          <p:val>
                                            <p:strVal val="#ppt_y"/>
                                          </p:val>
                                        </p:tav>
                                      </p:tavLst>
                                    </p:anim>
                                  </p:childTnLst>
                                </p:cTn>
                              </p:par>
                              <p:par>
                                <p:cTn id="32" presetID="47" presetClass="entr" presetSubtype="0" fill="hold" nodeType="withEffect">
                                  <p:stCondLst>
                                    <p:cond delay="100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2000"/>
                                        <p:tgtEl>
                                          <p:spTgt spid="14"/>
                                        </p:tgtEl>
                                      </p:cBhvr>
                                    </p:animEffect>
                                    <p:anim calcmode="lin" valueType="num">
                                      <p:cBhvr>
                                        <p:cTn id="35" dur="2000" fill="hold"/>
                                        <p:tgtEl>
                                          <p:spTgt spid="14"/>
                                        </p:tgtEl>
                                        <p:attrNameLst>
                                          <p:attrName>ppt_x</p:attrName>
                                        </p:attrNameLst>
                                      </p:cBhvr>
                                      <p:tavLst>
                                        <p:tav tm="0">
                                          <p:val>
                                            <p:strVal val="#ppt_x"/>
                                          </p:val>
                                        </p:tav>
                                        <p:tav tm="100000">
                                          <p:val>
                                            <p:strVal val="#ppt_x"/>
                                          </p:val>
                                        </p:tav>
                                      </p:tavLst>
                                    </p:anim>
                                    <p:anim calcmode="lin" valueType="num">
                                      <p:cBhvr>
                                        <p:cTn id="36" dur="2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o 5"/>
          <p:cNvGrpSpPr/>
          <p:nvPr/>
        </p:nvGrpSpPr>
        <p:grpSpPr>
          <a:xfrm>
            <a:off x="0" y="0"/>
            <a:ext cx="1935648" cy="6858000"/>
            <a:chOff x="0" y="0"/>
            <a:chExt cx="1935648" cy="6858000"/>
          </a:xfrm>
        </p:grpSpPr>
        <p:grpSp>
          <p:nvGrpSpPr>
            <p:cNvPr id="7" name="Grupo 6"/>
            <p:cNvGrpSpPr/>
            <p:nvPr/>
          </p:nvGrpSpPr>
          <p:grpSpPr>
            <a:xfrm>
              <a:off x="73564" y="0"/>
              <a:ext cx="218604" cy="6858000"/>
              <a:chOff x="4743449" y="0"/>
              <a:chExt cx="218604" cy="6858000"/>
            </a:xfrm>
          </p:grpSpPr>
          <p:sp>
            <p:nvSpPr>
              <p:cNvPr id="9" name="Rectángulo 8"/>
              <p:cNvSpPr/>
              <p:nvPr/>
            </p:nvSpPr>
            <p:spPr>
              <a:xfrm>
                <a:off x="4743449" y="0"/>
                <a:ext cx="72000"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10" name="Rectángulo 9"/>
              <p:cNvSpPr/>
              <p:nvPr/>
            </p:nvSpPr>
            <p:spPr>
              <a:xfrm>
                <a:off x="4817268" y="0"/>
                <a:ext cx="72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11" name="Rectángulo 10"/>
              <p:cNvSpPr/>
              <p:nvPr/>
            </p:nvSpPr>
            <p:spPr>
              <a:xfrm>
                <a:off x="4890053" y="0"/>
                <a:ext cx="72000" cy="6858000"/>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grpSp>
        <p:pic>
          <p:nvPicPr>
            <p:cNvPr id="8" name="Imagen 7"/>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0"/>
              <a:ext cx="1935648" cy="2225233"/>
            </a:xfrm>
            <a:prstGeom prst="rect">
              <a:avLst/>
            </a:prstGeom>
          </p:spPr>
        </p:pic>
      </p:grpSp>
      <p:sp>
        <p:nvSpPr>
          <p:cNvPr id="2" name="Título 1"/>
          <p:cNvSpPr>
            <a:spLocks noGrp="1"/>
          </p:cNvSpPr>
          <p:nvPr>
            <p:ph type="title"/>
          </p:nvPr>
        </p:nvSpPr>
        <p:spPr>
          <a:xfrm>
            <a:off x="2422347" y="129732"/>
            <a:ext cx="4733925" cy="1912938"/>
          </a:xfrm>
        </p:spPr>
        <p:txBody>
          <a:bodyPr>
            <a:normAutofit/>
          </a:bodyPr>
          <a:lstStyle/>
          <a:p>
            <a:pPr>
              <a:lnSpc>
                <a:spcPts val="5000"/>
              </a:lnSpc>
              <a:spcBef>
                <a:spcPts val="1200"/>
              </a:spcBef>
            </a:pPr>
            <a:r>
              <a:rPr lang="es-BO" sz="8000" dirty="0" smtClean="0">
                <a:solidFill>
                  <a:srgbClr val="336600"/>
                </a:solidFill>
                <a:latin typeface="Forte" panose="03060902040502070203" pitchFamily="66" charset="0"/>
                <a:cs typeface="Arial" panose="020B0604020202020204" pitchFamily="34" charset="0"/>
              </a:rPr>
              <a:t>Frutas</a:t>
            </a:r>
            <a:r>
              <a:rPr lang="es-BO" sz="8000" dirty="0" smtClean="0">
                <a:latin typeface="Forte" panose="03060902040502070203" pitchFamily="66" charset="0"/>
                <a:cs typeface="Arial" panose="020B0604020202020204" pitchFamily="34" charset="0"/>
              </a:rPr>
              <a:t/>
            </a:r>
            <a:br>
              <a:rPr lang="es-BO" sz="8000" dirty="0" smtClean="0">
                <a:latin typeface="Forte" panose="03060902040502070203" pitchFamily="66" charset="0"/>
                <a:cs typeface="Arial" panose="020B0604020202020204" pitchFamily="34" charset="0"/>
              </a:rPr>
            </a:br>
            <a:r>
              <a:rPr lang="es-BO" sz="6000" dirty="0" smtClean="0">
                <a:latin typeface="Forte" panose="03060902040502070203" pitchFamily="66" charset="0"/>
                <a:cs typeface="Arial" panose="020B0604020202020204" pitchFamily="34" charset="0"/>
              </a:rPr>
              <a:t>	 </a:t>
            </a:r>
            <a:r>
              <a:rPr lang="es-BO" dirty="0" smtClean="0">
                <a:solidFill>
                  <a:srgbClr val="336600"/>
                </a:solidFill>
                <a:latin typeface="Forte" panose="03060902040502070203" pitchFamily="66" charset="0"/>
                <a:cs typeface="Arial" panose="020B0604020202020204" pitchFamily="34" charset="0"/>
              </a:rPr>
              <a:t>de</a:t>
            </a:r>
            <a:endParaRPr lang="es-BO" dirty="0">
              <a:solidFill>
                <a:srgbClr val="CC0000"/>
              </a:solidFill>
              <a:latin typeface="Forte" panose="03060902040502070203" pitchFamily="66" charset="0"/>
              <a:cs typeface="Arial" panose="020B0604020202020204" pitchFamily="34" charset="0"/>
            </a:endParaRPr>
          </a:p>
        </p:txBody>
      </p:sp>
      <p:sp>
        <p:nvSpPr>
          <p:cNvPr id="3" name="Marcador de contenido 2"/>
          <p:cNvSpPr>
            <a:spLocks noGrp="1"/>
          </p:cNvSpPr>
          <p:nvPr>
            <p:ph idx="1"/>
          </p:nvPr>
        </p:nvSpPr>
        <p:spPr>
          <a:xfrm>
            <a:off x="1752600" y="2667000"/>
            <a:ext cx="4505325" cy="3429000"/>
          </a:xfrm>
        </p:spPr>
        <p:txBody>
          <a:bodyPr/>
          <a:lstStyle/>
          <a:p>
            <a:pPr>
              <a:lnSpc>
                <a:spcPts val="4000"/>
              </a:lnSpc>
              <a:spcBef>
                <a:spcPts val="1200"/>
              </a:spcBef>
            </a:pPr>
            <a:r>
              <a:rPr lang="es-BO" dirty="0" smtClean="0">
                <a:solidFill>
                  <a:srgbClr val="003399"/>
                </a:solidFill>
                <a:latin typeface="Forte" panose="03060902040502070203" pitchFamily="66" charset="0"/>
                <a:cs typeface="Arial" panose="020B0604020202020204" pitchFamily="34" charset="0"/>
              </a:rPr>
              <a:t>Arándanos</a:t>
            </a:r>
            <a:r>
              <a:rPr lang="es-BO" dirty="0" smtClean="0">
                <a:solidFill>
                  <a:srgbClr val="003399"/>
                </a:solidFill>
                <a:latin typeface="Arial" panose="020B0604020202020204" pitchFamily="34" charset="0"/>
                <a:cs typeface="Arial" panose="020B0604020202020204" pitchFamily="34" charset="0"/>
              </a:rPr>
              <a:t> </a:t>
            </a:r>
            <a:r>
              <a:rPr lang="es-BO" dirty="0" smtClean="0">
                <a:latin typeface="Arial" panose="020B0604020202020204" pitchFamily="34" charset="0"/>
                <a:cs typeface="Arial" panose="020B0604020202020204" pitchFamily="34" charset="0"/>
              </a:rPr>
              <a:t>(</a:t>
            </a:r>
            <a:r>
              <a:rPr lang="es-BO" b="1" i="1" dirty="0" err="1" smtClean="0">
                <a:latin typeface="French Script MT" panose="03020402040607040605" pitchFamily="66" charset="0"/>
                <a:cs typeface="Arial" panose="020B0604020202020204" pitchFamily="34" charset="0"/>
              </a:rPr>
              <a:t>Blueberry</a:t>
            </a:r>
            <a:r>
              <a:rPr lang="es-BO" dirty="0" smtClean="0">
                <a:latin typeface="Arial" panose="020B0604020202020204" pitchFamily="34" charset="0"/>
                <a:cs typeface="Arial" panose="020B0604020202020204" pitchFamily="34" charset="0"/>
              </a:rPr>
              <a:t>)</a:t>
            </a:r>
          </a:p>
          <a:p>
            <a:pPr marL="0" indent="0">
              <a:lnSpc>
                <a:spcPts val="4000"/>
              </a:lnSpc>
              <a:spcBef>
                <a:spcPts val="1200"/>
              </a:spcBef>
              <a:buNone/>
            </a:pPr>
            <a:endParaRPr lang="es-BO" dirty="0">
              <a:latin typeface="Arial" panose="020B0604020202020204" pitchFamily="34" charset="0"/>
              <a:cs typeface="Arial" panose="020B0604020202020204" pitchFamily="34" charset="0"/>
            </a:endParaRPr>
          </a:p>
          <a:p>
            <a:pPr lvl="0">
              <a:lnSpc>
                <a:spcPts val="4000"/>
              </a:lnSpc>
              <a:spcBef>
                <a:spcPts val="1200"/>
              </a:spcBef>
            </a:pPr>
            <a:r>
              <a:rPr lang="es-BO" dirty="0" smtClean="0">
                <a:solidFill>
                  <a:srgbClr val="FF0000"/>
                </a:solidFill>
                <a:latin typeface="Forte" panose="03060902040502070203" pitchFamily="66" charset="0"/>
                <a:cs typeface="Arial" panose="020B0604020202020204" pitchFamily="34" charset="0"/>
              </a:rPr>
              <a:t>Frambuesas</a:t>
            </a:r>
            <a:r>
              <a:rPr lang="es-BO" dirty="0" smtClean="0">
                <a:solidFill>
                  <a:srgbClr val="FF0000"/>
                </a:solidFill>
                <a:latin typeface="Arial" panose="020B0604020202020204" pitchFamily="34" charset="0"/>
                <a:cs typeface="Arial" panose="020B0604020202020204" pitchFamily="34" charset="0"/>
              </a:rPr>
              <a:t> </a:t>
            </a:r>
            <a:r>
              <a:rPr lang="es-BO" dirty="0" smtClean="0">
                <a:solidFill>
                  <a:prstClr val="black"/>
                </a:solidFill>
                <a:latin typeface="Arial" panose="020B0604020202020204" pitchFamily="34" charset="0"/>
                <a:cs typeface="Arial" panose="020B0604020202020204" pitchFamily="34" charset="0"/>
              </a:rPr>
              <a:t>(</a:t>
            </a:r>
            <a:r>
              <a:rPr lang="es-BO" b="1" i="1" dirty="0" err="1" smtClean="0">
                <a:solidFill>
                  <a:prstClr val="black"/>
                </a:solidFill>
                <a:latin typeface="French Script MT" panose="03020402040607040605" pitchFamily="66" charset="0"/>
                <a:cs typeface="Arial" panose="020B0604020202020204" pitchFamily="34" charset="0"/>
              </a:rPr>
              <a:t>Raspberry</a:t>
            </a:r>
            <a:r>
              <a:rPr lang="es-BO" dirty="0" smtClean="0">
                <a:solidFill>
                  <a:prstClr val="black"/>
                </a:solidFill>
                <a:latin typeface="Arial" panose="020B0604020202020204" pitchFamily="34" charset="0"/>
                <a:cs typeface="Arial" panose="020B0604020202020204" pitchFamily="34" charset="0"/>
              </a:rPr>
              <a:t>)</a:t>
            </a:r>
          </a:p>
          <a:p>
            <a:pPr marL="0" lvl="0" indent="0">
              <a:lnSpc>
                <a:spcPts val="4000"/>
              </a:lnSpc>
              <a:spcBef>
                <a:spcPts val="1200"/>
              </a:spcBef>
              <a:buNone/>
            </a:pPr>
            <a:endParaRPr lang="es-BO" dirty="0" smtClean="0">
              <a:solidFill>
                <a:prstClr val="black"/>
              </a:solidFill>
              <a:latin typeface="Arial" panose="020B0604020202020204" pitchFamily="34" charset="0"/>
              <a:cs typeface="Arial" panose="020B0604020202020204" pitchFamily="34" charset="0"/>
            </a:endParaRPr>
          </a:p>
          <a:p>
            <a:pPr lvl="0">
              <a:lnSpc>
                <a:spcPts val="4000"/>
              </a:lnSpc>
              <a:spcBef>
                <a:spcPts val="1200"/>
              </a:spcBef>
            </a:pPr>
            <a:r>
              <a:rPr lang="es-BO" dirty="0" smtClean="0">
                <a:solidFill>
                  <a:prstClr val="black"/>
                </a:solidFill>
                <a:latin typeface="Forte" panose="03060902040502070203" pitchFamily="66" charset="0"/>
                <a:cs typeface="Arial" panose="020B0604020202020204" pitchFamily="34" charset="0"/>
              </a:rPr>
              <a:t>Zarzamoras</a:t>
            </a:r>
            <a:r>
              <a:rPr lang="es-BO" dirty="0" smtClean="0">
                <a:solidFill>
                  <a:prstClr val="black"/>
                </a:solidFill>
                <a:latin typeface="Arial" panose="020B0604020202020204" pitchFamily="34" charset="0"/>
                <a:cs typeface="Arial" panose="020B0604020202020204" pitchFamily="34" charset="0"/>
              </a:rPr>
              <a:t> (</a:t>
            </a:r>
            <a:r>
              <a:rPr lang="es-BO" b="1" i="1" dirty="0" err="1" smtClean="0">
                <a:solidFill>
                  <a:prstClr val="black"/>
                </a:solidFill>
                <a:latin typeface="French Script MT" panose="03020402040607040605" pitchFamily="66" charset="0"/>
                <a:cs typeface="Arial" panose="020B0604020202020204" pitchFamily="34" charset="0"/>
              </a:rPr>
              <a:t>Blackberry</a:t>
            </a:r>
            <a:r>
              <a:rPr lang="es-BO" dirty="0" smtClean="0">
                <a:solidFill>
                  <a:prstClr val="black"/>
                </a:solidFill>
                <a:latin typeface="Arial" panose="020B0604020202020204" pitchFamily="34" charset="0"/>
                <a:cs typeface="Arial" panose="020B0604020202020204" pitchFamily="34" charset="0"/>
              </a:rPr>
              <a:t>)</a:t>
            </a:r>
          </a:p>
        </p:txBody>
      </p:sp>
      <p:pic>
        <p:nvPicPr>
          <p:cNvPr id="12" name="Imagen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5575" y="2042670"/>
            <a:ext cx="1905000" cy="1905000"/>
          </a:xfrm>
          <a:prstGeom prst="rect">
            <a:avLst/>
          </a:prstGeom>
        </p:spPr>
      </p:pic>
      <p:pic>
        <p:nvPicPr>
          <p:cNvPr id="13" name="Imagen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6250" y="3381375"/>
            <a:ext cx="1905000" cy="1905000"/>
          </a:xfrm>
          <a:prstGeom prst="rect">
            <a:avLst/>
          </a:prstGeom>
        </p:spPr>
      </p:pic>
      <p:pic>
        <p:nvPicPr>
          <p:cNvPr id="14" name="Imagen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80102" y="4667250"/>
            <a:ext cx="1905000" cy="1905000"/>
          </a:xfrm>
          <a:prstGeom prst="rect">
            <a:avLst/>
          </a:prstGeom>
        </p:spPr>
      </p:pic>
      <p:sp>
        <p:nvSpPr>
          <p:cNvPr id="4" name="Rectángulo 3"/>
          <p:cNvSpPr/>
          <p:nvPr/>
        </p:nvSpPr>
        <p:spPr>
          <a:xfrm>
            <a:off x="4088881" y="1008292"/>
            <a:ext cx="2514941" cy="1015663"/>
          </a:xfrm>
          <a:prstGeom prst="rect">
            <a:avLst/>
          </a:prstGeom>
          <a:noFill/>
        </p:spPr>
        <p:txBody>
          <a:bodyPr wrap="square" lIns="91440" tIns="45720" rIns="91440" bIns="45720">
            <a:spAutoFit/>
          </a:bodyPr>
          <a:lstStyle/>
          <a:p>
            <a:pPr algn="ctr"/>
            <a:r>
              <a:rPr lang="es-ES" sz="6000" b="0" cap="none" spc="0" dirty="0" smtClean="0">
                <a:ln w="0"/>
                <a:solidFill>
                  <a:srgbClr val="CC0000"/>
                </a:solidFill>
                <a:latin typeface="Forte" panose="03060902040502070203" pitchFamily="66" charset="0"/>
              </a:rPr>
              <a:t>Tarija</a:t>
            </a:r>
            <a:endParaRPr lang="es-ES" sz="6000" b="0" cap="none" spc="0" dirty="0">
              <a:ln w="0"/>
              <a:solidFill>
                <a:srgbClr val="CC0000"/>
              </a:solidFill>
              <a:latin typeface="Forte" panose="03060902040502070203" pitchFamily="66" charset="0"/>
            </a:endParaRPr>
          </a:p>
        </p:txBody>
      </p:sp>
      <p:grpSp>
        <p:nvGrpSpPr>
          <p:cNvPr id="17" name="Grupo 16"/>
          <p:cNvGrpSpPr/>
          <p:nvPr/>
        </p:nvGrpSpPr>
        <p:grpSpPr>
          <a:xfrm>
            <a:off x="8675202" y="523363"/>
            <a:ext cx="2912599" cy="1179075"/>
            <a:chOff x="8675202" y="523363"/>
            <a:chExt cx="2912599" cy="1179075"/>
          </a:xfrm>
        </p:grpSpPr>
        <p:sp>
          <p:nvSpPr>
            <p:cNvPr id="5" name="CuadroTexto 4"/>
            <p:cNvSpPr txBox="1"/>
            <p:nvPr/>
          </p:nvSpPr>
          <p:spPr>
            <a:xfrm>
              <a:off x="8675202" y="523363"/>
              <a:ext cx="2520000" cy="584775"/>
            </a:xfrm>
            <a:prstGeom prst="rect">
              <a:avLst/>
            </a:prstGeom>
            <a:solidFill>
              <a:schemeClr val="bg1"/>
            </a:solidFill>
            <a:ln w="38100">
              <a:solidFill>
                <a:srgbClr val="336600"/>
              </a:solidFill>
            </a:ln>
          </p:spPr>
          <p:txBody>
            <a:bodyPr wrap="square" rtlCol="0">
              <a:spAutoFit/>
            </a:bodyPr>
            <a:lstStyle/>
            <a:p>
              <a:r>
                <a:rPr lang="es-BO" sz="3200" dirty="0" smtClean="0">
                  <a:solidFill>
                    <a:srgbClr val="336600"/>
                  </a:solidFill>
                  <a:latin typeface="Arial" panose="020B0604020202020204" pitchFamily="34" charset="0"/>
                  <a:cs typeface="Arial" panose="020B0604020202020204" pitchFamily="34" charset="0"/>
                </a:rPr>
                <a:t>Frescos</a:t>
              </a:r>
              <a:endParaRPr lang="es-BO" sz="3200" dirty="0">
                <a:solidFill>
                  <a:srgbClr val="336600"/>
                </a:solidFill>
                <a:latin typeface="Arial" panose="020B0604020202020204" pitchFamily="34" charset="0"/>
                <a:cs typeface="Arial" panose="020B0604020202020204" pitchFamily="34" charset="0"/>
              </a:endParaRPr>
            </a:p>
          </p:txBody>
        </p:sp>
        <p:sp>
          <p:nvSpPr>
            <p:cNvPr id="15" name="CuadroTexto 14"/>
            <p:cNvSpPr txBox="1"/>
            <p:nvPr/>
          </p:nvSpPr>
          <p:spPr>
            <a:xfrm>
              <a:off x="9067801" y="1117663"/>
              <a:ext cx="2520000" cy="584775"/>
            </a:xfrm>
            <a:prstGeom prst="rect">
              <a:avLst/>
            </a:prstGeom>
            <a:solidFill>
              <a:srgbClr val="0066FF"/>
            </a:solidFill>
            <a:ln w="28575">
              <a:solidFill>
                <a:srgbClr val="0066FF"/>
              </a:solidFill>
            </a:ln>
          </p:spPr>
          <p:txBody>
            <a:bodyPr wrap="square" rtlCol="0">
              <a:spAutoFit/>
            </a:bodyPr>
            <a:lstStyle/>
            <a:p>
              <a:r>
                <a:rPr lang="es-BO" sz="3200" dirty="0" smtClean="0">
                  <a:solidFill>
                    <a:schemeClr val="bg1"/>
                  </a:solidFill>
                  <a:latin typeface="Arial" panose="020B0604020202020204" pitchFamily="34" charset="0"/>
                  <a:cs typeface="Arial" panose="020B0604020202020204" pitchFamily="34" charset="0"/>
                </a:rPr>
                <a:t>Congelados</a:t>
              </a:r>
              <a:endParaRPr lang="es-BO" sz="3200"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937484112"/>
      </p:ext>
    </p:extLst>
  </p:cSld>
  <p:clrMapOvr>
    <a:masterClrMapping/>
  </p:clrMapOvr>
  <mc:AlternateContent xmlns:mc="http://schemas.openxmlformats.org/markup-compatibility/2006" xmlns:p14="http://schemas.microsoft.com/office/powerpoint/2010/main">
    <mc:Choice Requires="p14">
      <p:transition spd="slow" p14:dur="200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anim calcmode="lin" valueType="num">
                                      <p:cBhvr>
                                        <p:cTn id="8" dur="2000" fill="hold"/>
                                        <p:tgtEl>
                                          <p:spTgt spid="17"/>
                                        </p:tgtEl>
                                        <p:attrNameLst>
                                          <p:attrName>ppt_x</p:attrName>
                                        </p:attrNameLst>
                                      </p:cBhvr>
                                      <p:tavLst>
                                        <p:tav tm="0">
                                          <p:val>
                                            <p:strVal val="#ppt_x"/>
                                          </p:val>
                                        </p:tav>
                                        <p:tav tm="100000">
                                          <p:val>
                                            <p:strVal val="#ppt_x"/>
                                          </p:val>
                                        </p:tav>
                                      </p:tavLst>
                                    </p:anim>
                                    <p:anim calcmode="lin" valueType="num">
                                      <p:cBhvr>
                                        <p:cTn id="9" dur="2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grpSp>
        <p:nvGrpSpPr>
          <p:cNvPr id="4" name="Grupo 3"/>
          <p:cNvGrpSpPr/>
          <p:nvPr/>
        </p:nvGrpSpPr>
        <p:grpSpPr>
          <a:xfrm>
            <a:off x="0" y="0"/>
            <a:ext cx="1935648" cy="6858000"/>
            <a:chOff x="0" y="0"/>
            <a:chExt cx="1935648" cy="6858000"/>
          </a:xfrm>
        </p:grpSpPr>
        <p:grpSp>
          <p:nvGrpSpPr>
            <p:cNvPr id="5" name="Grupo 4"/>
            <p:cNvGrpSpPr/>
            <p:nvPr/>
          </p:nvGrpSpPr>
          <p:grpSpPr>
            <a:xfrm>
              <a:off x="73564" y="0"/>
              <a:ext cx="218604" cy="6858000"/>
              <a:chOff x="4743449" y="0"/>
              <a:chExt cx="218604" cy="6858000"/>
            </a:xfrm>
          </p:grpSpPr>
          <p:sp>
            <p:nvSpPr>
              <p:cNvPr id="7" name="Rectángulo 6"/>
              <p:cNvSpPr/>
              <p:nvPr/>
            </p:nvSpPr>
            <p:spPr>
              <a:xfrm>
                <a:off x="4743449" y="0"/>
                <a:ext cx="72000"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8" name="Rectángulo 7"/>
              <p:cNvSpPr/>
              <p:nvPr/>
            </p:nvSpPr>
            <p:spPr>
              <a:xfrm>
                <a:off x="4817268" y="0"/>
                <a:ext cx="72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9" name="Rectángulo 8"/>
              <p:cNvSpPr/>
              <p:nvPr/>
            </p:nvSpPr>
            <p:spPr>
              <a:xfrm>
                <a:off x="4890053" y="0"/>
                <a:ext cx="72000" cy="6858000"/>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grpSp>
        <p:pic>
          <p:nvPicPr>
            <p:cNvPr id="6" name="Imagen 5"/>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0"/>
              <a:ext cx="1935648" cy="2225233"/>
            </a:xfrm>
            <a:prstGeom prst="rect">
              <a:avLst/>
            </a:prstGeom>
          </p:spPr>
        </p:pic>
      </p:grpSp>
      <p:sp>
        <p:nvSpPr>
          <p:cNvPr id="2" name="Título 1"/>
          <p:cNvSpPr>
            <a:spLocks noGrp="1"/>
          </p:cNvSpPr>
          <p:nvPr>
            <p:ph type="title"/>
          </p:nvPr>
        </p:nvSpPr>
        <p:spPr>
          <a:xfrm>
            <a:off x="1828800" y="134123"/>
            <a:ext cx="9525000" cy="799532"/>
          </a:xfrm>
        </p:spPr>
        <p:txBody>
          <a:bodyPr>
            <a:normAutofit/>
          </a:bodyPr>
          <a:lstStyle/>
          <a:p>
            <a:pPr algn="ctr"/>
            <a:r>
              <a:rPr lang="es-BO" sz="4000" b="1" dirty="0" smtClean="0">
                <a:latin typeface="Arial" panose="020B0604020202020204" pitchFamily="34" charset="0"/>
                <a:cs typeface="Arial" panose="020B0604020202020204" pitchFamily="34" charset="0"/>
              </a:rPr>
              <a:t>Nuestros Productos</a:t>
            </a:r>
            <a:endParaRPr lang="es-BO" sz="4000" b="1" dirty="0">
              <a:latin typeface="Arial" panose="020B0604020202020204" pitchFamily="34" charset="0"/>
              <a:cs typeface="Arial" panose="020B0604020202020204" pitchFamily="34" charset="0"/>
            </a:endParaRPr>
          </a:p>
        </p:txBody>
      </p:sp>
      <p:sp>
        <p:nvSpPr>
          <p:cNvPr id="11" name="Marcador de contenido 10"/>
          <p:cNvSpPr>
            <a:spLocks noGrp="1"/>
          </p:cNvSpPr>
          <p:nvPr>
            <p:ph idx="1"/>
          </p:nvPr>
        </p:nvSpPr>
        <p:spPr>
          <a:xfrm>
            <a:off x="4274419" y="6198669"/>
            <a:ext cx="5341219" cy="558266"/>
          </a:xfrm>
        </p:spPr>
        <p:txBody>
          <a:bodyPr/>
          <a:lstStyle/>
          <a:p>
            <a:pPr marL="0" indent="0">
              <a:buNone/>
            </a:pPr>
            <a:r>
              <a:rPr lang="es-BO" dirty="0" smtClean="0"/>
              <a:t>Arándanos recién cosechados</a:t>
            </a:r>
            <a:endParaRPr lang="es-BO" dirty="0"/>
          </a:p>
        </p:txBody>
      </p:sp>
    </p:spTree>
    <p:extLst>
      <p:ext uri="{BB962C8B-B14F-4D97-AF65-F5344CB8AC3E}">
        <p14:creationId xmlns:p14="http://schemas.microsoft.com/office/powerpoint/2010/main" val="2184252164"/>
      </p:ext>
    </p:extLst>
  </p:cSld>
  <p:clrMapOvr>
    <a:masterClrMapping/>
  </p:clrMapOvr>
  <p:transition spd="slow">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0"/>
            <a:ext cx="10058400" cy="6035040"/>
          </a:xfrm>
          <a:prstGeom prst="rect">
            <a:avLst/>
          </a:prstGeom>
        </p:spPr>
      </p:pic>
    </p:spTree>
    <p:extLst>
      <p:ext uri="{BB962C8B-B14F-4D97-AF65-F5344CB8AC3E}">
        <p14:creationId xmlns:p14="http://schemas.microsoft.com/office/powerpoint/2010/main" val="283490953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4480" y="807720"/>
            <a:ext cx="9083040" cy="5242560"/>
          </a:xfrm>
          <a:prstGeom prst="rect">
            <a:avLst/>
          </a:prstGeom>
        </p:spPr>
      </p:pic>
    </p:spTree>
    <p:extLst>
      <p:ext uri="{BB962C8B-B14F-4D97-AF65-F5344CB8AC3E}">
        <p14:creationId xmlns:p14="http://schemas.microsoft.com/office/powerpoint/2010/main" val="141317362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1595" y="0"/>
            <a:ext cx="4795804" cy="6858000"/>
          </a:xfrm>
          <a:prstGeom prst="rect">
            <a:avLst/>
          </a:prstGeom>
        </p:spPr>
      </p:pic>
      <p:pic>
        <p:nvPicPr>
          <p:cNvPr id="3" name="Imagen 2"/>
          <p:cNvPicPr>
            <a:picLocks noChangeAspect="1"/>
          </p:cNvPicPr>
          <p:nvPr/>
        </p:nvPicPr>
        <p:blipFill rotWithShape="1">
          <a:blip r:embed="rId3">
            <a:extLst>
              <a:ext uri="{28A0092B-C50C-407E-A947-70E740481C1C}">
                <a14:useLocalDpi xmlns:a14="http://schemas.microsoft.com/office/drawing/2010/main" val="0"/>
              </a:ext>
            </a:extLst>
          </a:blip>
          <a:srcRect l="48807"/>
          <a:stretch/>
        </p:blipFill>
        <p:spPr>
          <a:xfrm>
            <a:off x="7129005" y="1738994"/>
            <a:ext cx="2044238" cy="2225233"/>
          </a:xfrm>
          <a:prstGeom prst="rect">
            <a:avLst/>
          </a:prstGeom>
        </p:spPr>
      </p:pic>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80474" y="169276"/>
            <a:ext cx="2348240" cy="714475"/>
          </a:xfrm>
          <a:prstGeom prst="rect">
            <a:avLst/>
          </a:prstGeom>
        </p:spPr>
      </p:pic>
      <p:sp>
        <p:nvSpPr>
          <p:cNvPr id="5" name="CuadroTexto 4"/>
          <p:cNvSpPr txBox="1"/>
          <p:nvPr/>
        </p:nvSpPr>
        <p:spPr>
          <a:xfrm>
            <a:off x="9680474" y="883751"/>
            <a:ext cx="2348240" cy="338554"/>
          </a:xfrm>
          <a:prstGeom prst="rect">
            <a:avLst/>
          </a:prstGeom>
          <a:noFill/>
        </p:spPr>
        <p:txBody>
          <a:bodyPr wrap="square" rtlCol="0">
            <a:spAutoFit/>
          </a:bodyPr>
          <a:lstStyle/>
          <a:p>
            <a:pPr algn="ctr"/>
            <a:r>
              <a:rPr lang="es-BO" sz="1600" b="1" dirty="0" smtClean="0">
                <a:solidFill>
                  <a:srgbClr val="336600"/>
                </a:solidFill>
                <a:latin typeface="Arial" panose="020B0604020202020204" pitchFamily="34" charset="0"/>
                <a:cs typeface="Arial" panose="020B0604020202020204" pitchFamily="34" charset="0"/>
              </a:rPr>
              <a:t>www.marcal.com.bo</a:t>
            </a:r>
            <a:endParaRPr lang="es-BO" sz="1600" b="1" dirty="0">
              <a:solidFill>
                <a:srgbClr val="336600"/>
              </a:solidFill>
              <a:latin typeface="Arial" panose="020B0604020202020204" pitchFamily="34" charset="0"/>
              <a:cs typeface="Arial" panose="020B0604020202020204" pitchFamily="34" charset="0"/>
            </a:endParaRPr>
          </a:p>
        </p:txBody>
      </p:sp>
      <p:sp>
        <p:nvSpPr>
          <p:cNvPr id="6" name="CuadroTexto 5"/>
          <p:cNvSpPr txBox="1"/>
          <p:nvPr/>
        </p:nvSpPr>
        <p:spPr>
          <a:xfrm>
            <a:off x="7139891" y="3964227"/>
            <a:ext cx="2044238" cy="253916"/>
          </a:xfrm>
          <a:prstGeom prst="rect">
            <a:avLst/>
          </a:prstGeom>
          <a:noFill/>
        </p:spPr>
        <p:txBody>
          <a:bodyPr wrap="square" rtlCol="0">
            <a:spAutoFit/>
          </a:bodyPr>
          <a:lstStyle/>
          <a:p>
            <a:pPr algn="ctr"/>
            <a:r>
              <a:rPr lang="es-BO" sz="1050" dirty="0" smtClean="0">
                <a:solidFill>
                  <a:srgbClr val="008000"/>
                </a:solidFill>
                <a:latin typeface="Arial" panose="020B0604020202020204" pitchFamily="34" charset="0"/>
                <a:cs typeface="Arial" panose="020B0604020202020204" pitchFamily="34" charset="0"/>
              </a:rPr>
              <a:t>marcalconsultores@gmail.com</a:t>
            </a:r>
            <a:endParaRPr lang="es-BO" sz="1050" dirty="0">
              <a:solidFill>
                <a:srgbClr val="008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824662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0178" name="Picture 2" descr="Foto fondo 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13716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3" name="Título 1"/>
          <p:cNvSpPr txBox="1">
            <a:spLocks/>
          </p:cNvSpPr>
          <p:nvPr/>
        </p:nvSpPr>
        <p:spPr>
          <a:xfrm>
            <a:off x="1597586" y="5762953"/>
            <a:ext cx="10272207" cy="907356"/>
          </a:xfrm>
          <a:prstGeom prst="rect">
            <a:avLst/>
          </a:prstGeom>
        </p:spPr>
        <p:txBody>
          <a:bodyPr>
            <a:normAutofit/>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s-BO" sz="4800" b="1" smtClean="0">
                <a:solidFill>
                  <a:schemeClr val="bg1"/>
                </a:solidFill>
                <a:latin typeface="Arial" panose="020B0604020202020204" pitchFamily="34" charset="0"/>
                <a:cs typeface="Arial" panose="020B0604020202020204" pitchFamily="34" charset="0"/>
              </a:rPr>
              <a:t>Por qué los Arándanos de Tarija?</a:t>
            </a:r>
            <a:endParaRPr lang="es-BO" sz="4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5974212"/>
      </p:ext>
    </p:extLst>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upo 12"/>
          <p:cNvGrpSpPr/>
          <p:nvPr/>
        </p:nvGrpSpPr>
        <p:grpSpPr>
          <a:xfrm>
            <a:off x="0" y="0"/>
            <a:ext cx="1935648" cy="6858000"/>
            <a:chOff x="0" y="0"/>
            <a:chExt cx="1935648" cy="6858000"/>
          </a:xfrm>
        </p:grpSpPr>
        <p:grpSp>
          <p:nvGrpSpPr>
            <p:cNvPr id="14" name="Grupo 13"/>
            <p:cNvGrpSpPr/>
            <p:nvPr/>
          </p:nvGrpSpPr>
          <p:grpSpPr>
            <a:xfrm>
              <a:off x="73564" y="0"/>
              <a:ext cx="218604" cy="6858000"/>
              <a:chOff x="4743449" y="0"/>
              <a:chExt cx="218604" cy="6858000"/>
            </a:xfrm>
          </p:grpSpPr>
          <p:sp>
            <p:nvSpPr>
              <p:cNvPr id="16" name="Rectángulo 15"/>
              <p:cNvSpPr/>
              <p:nvPr/>
            </p:nvSpPr>
            <p:spPr>
              <a:xfrm>
                <a:off x="4743449" y="0"/>
                <a:ext cx="72000"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17" name="Rectángulo 16"/>
              <p:cNvSpPr/>
              <p:nvPr/>
            </p:nvSpPr>
            <p:spPr>
              <a:xfrm>
                <a:off x="4817268" y="0"/>
                <a:ext cx="72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18" name="Rectángulo 17"/>
              <p:cNvSpPr/>
              <p:nvPr/>
            </p:nvSpPr>
            <p:spPr>
              <a:xfrm>
                <a:off x="4890053" y="0"/>
                <a:ext cx="72000" cy="6858000"/>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grpSp>
        <p:pic>
          <p:nvPicPr>
            <p:cNvPr id="15" name="Imagen 14"/>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0"/>
              <a:ext cx="1935648" cy="2225233"/>
            </a:xfrm>
            <a:prstGeom prst="rect">
              <a:avLst/>
            </a:prstGeom>
          </p:spPr>
        </p:pic>
      </p:grpSp>
      <p:sp>
        <p:nvSpPr>
          <p:cNvPr id="12290" name="Rectangle 2"/>
          <p:cNvSpPr>
            <a:spLocks noGrp="1" noChangeArrowheads="1"/>
          </p:cNvSpPr>
          <p:nvPr>
            <p:ph type="title"/>
          </p:nvPr>
        </p:nvSpPr>
        <p:spPr>
          <a:xfrm>
            <a:off x="2476500" y="115889"/>
            <a:ext cx="8012114" cy="706437"/>
          </a:xfrm>
        </p:spPr>
        <p:txBody>
          <a:bodyPr/>
          <a:lstStyle/>
          <a:p>
            <a:pPr eaLnBrk="1" hangingPunct="1"/>
            <a:r>
              <a:rPr lang="es-ES_tradnl" sz="3600" b="1" dirty="0">
                <a:solidFill>
                  <a:schemeClr val="tx1"/>
                </a:solidFill>
              </a:rPr>
              <a:t>Ubicación </a:t>
            </a:r>
            <a:r>
              <a:rPr lang="es-ES_tradnl" sz="3600" b="1" dirty="0" smtClean="0">
                <a:solidFill>
                  <a:schemeClr val="tx1"/>
                </a:solidFill>
              </a:rPr>
              <a:t>Ensayos Experimentales</a:t>
            </a:r>
            <a:endParaRPr lang="es-ES" sz="3600" b="1" dirty="0">
              <a:solidFill>
                <a:schemeClr val="tx1"/>
              </a:solidFill>
            </a:endParaRPr>
          </a:p>
        </p:txBody>
      </p:sp>
      <p:grpSp>
        <p:nvGrpSpPr>
          <p:cNvPr id="2" name="Group 12"/>
          <p:cNvGrpSpPr>
            <a:grpSpLocks/>
          </p:cNvGrpSpPr>
          <p:nvPr/>
        </p:nvGrpSpPr>
        <p:grpSpPr bwMode="auto">
          <a:xfrm>
            <a:off x="1992314" y="981076"/>
            <a:ext cx="8328025" cy="5688013"/>
            <a:chOff x="295" y="618"/>
            <a:chExt cx="5246" cy="3583"/>
          </a:xfrm>
        </p:grpSpPr>
        <p:pic>
          <p:nvPicPr>
            <p:cNvPr id="12292" name="Picture 3" descr="Tarija Ubicacion Baya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5" y="618"/>
              <a:ext cx="5246" cy="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293" name="Group 11"/>
            <p:cNvGrpSpPr>
              <a:grpSpLocks/>
            </p:cNvGrpSpPr>
            <p:nvPr/>
          </p:nvGrpSpPr>
          <p:grpSpPr bwMode="auto">
            <a:xfrm>
              <a:off x="385" y="1253"/>
              <a:ext cx="4582" cy="2000"/>
              <a:chOff x="385" y="1253"/>
              <a:chExt cx="4582" cy="2000"/>
            </a:xfrm>
          </p:grpSpPr>
          <p:sp>
            <p:nvSpPr>
              <p:cNvPr id="12294" name="Text Box 4"/>
              <p:cNvSpPr txBox="1">
                <a:spLocks noChangeArrowheads="1"/>
              </p:cNvSpPr>
              <p:nvPr/>
            </p:nvSpPr>
            <p:spPr bwMode="auto">
              <a:xfrm>
                <a:off x="1383" y="1661"/>
                <a:ext cx="681"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s-ES" b="1">
                    <a:solidFill>
                      <a:srgbClr val="000000"/>
                    </a:solidFill>
                  </a:rPr>
                  <a:t>TARIJA</a:t>
                </a:r>
              </a:p>
            </p:txBody>
          </p:sp>
          <p:grpSp>
            <p:nvGrpSpPr>
              <p:cNvPr id="12295" name="Group 5"/>
              <p:cNvGrpSpPr>
                <a:grpSpLocks/>
              </p:cNvGrpSpPr>
              <p:nvPr/>
            </p:nvGrpSpPr>
            <p:grpSpPr bwMode="auto">
              <a:xfrm>
                <a:off x="385" y="1253"/>
                <a:ext cx="4582" cy="2000"/>
                <a:chOff x="385" y="1253"/>
                <a:chExt cx="4582" cy="2000"/>
              </a:xfrm>
            </p:grpSpPr>
            <p:sp>
              <p:nvSpPr>
                <p:cNvPr id="12296" name="Text Box 6"/>
                <p:cNvSpPr txBox="1">
                  <a:spLocks noChangeArrowheads="1"/>
                </p:cNvSpPr>
                <p:nvPr/>
              </p:nvSpPr>
              <p:spPr bwMode="auto">
                <a:xfrm>
                  <a:off x="1701" y="3022"/>
                  <a:ext cx="72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s-ES" b="1">
                      <a:solidFill>
                        <a:srgbClr val="000000"/>
                      </a:solidFill>
                    </a:rPr>
                    <a:t>ARCE </a:t>
                  </a:r>
                </a:p>
              </p:txBody>
            </p:sp>
            <p:sp>
              <p:nvSpPr>
                <p:cNvPr id="12297" name="Text Box 7"/>
                <p:cNvSpPr txBox="1">
                  <a:spLocks noChangeArrowheads="1"/>
                </p:cNvSpPr>
                <p:nvPr/>
              </p:nvSpPr>
              <p:spPr bwMode="auto">
                <a:xfrm>
                  <a:off x="793" y="1253"/>
                  <a:ext cx="72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s-ES" b="1">
                      <a:solidFill>
                        <a:srgbClr val="000000"/>
                      </a:solidFill>
                    </a:rPr>
                    <a:t>MÉNDEZ </a:t>
                  </a:r>
                </a:p>
              </p:txBody>
            </p:sp>
            <p:sp>
              <p:nvSpPr>
                <p:cNvPr id="12298" name="Text Box 8"/>
                <p:cNvSpPr txBox="1">
                  <a:spLocks noChangeArrowheads="1"/>
                </p:cNvSpPr>
                <p:nvPr/>
              </p:nvSpPr>
              <p:spPr bwMode="auto">
                <a:xfrm>
                  <a:off x="385" y="2296"/>
                  <a:ext cx="63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pPr>
                  <a:r>
                    <a:rPr lang="es-ES" b="1">
                      <a:solidFill>
                        <a:srgbClr val="000000"/>
                      </a:solidFill>
                    </a:rPr>
                    <a:t>AVILEZ </a:t>
                  </a:r>
                </a:p>
              </p:txBody>
            </p:sp>
            <p:sp>
              <p:nvSpPr>
                <p:cNvPr id="12299" name="Text Box 9"/>
                <p:cNvSpPr txBox="1">
                  <a:spLocks noChangeArrowheads="1"/>
                </p:cNvSpPr>
                <p:nvPr/>
              </p:nvSpPr>
              <p:spPr bwMode="auto">
                <a:xfrm>
                  <a:off x="2109" y="1253"/>
                  <a:ext cx="99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s-ES" b="1">
                      <a:solidFill>
                        <a:srgbClr val="000000"/>
                      </a:solidFill>
                    </a:rPr>
                    <a:t>O’CONNOR </a:t>
                  </a:r>
                </a:p>
              </p:txBody>
            </p:sp>
            <p:sp>
              <p:nvSpPr>
                <p:cNvPr id="12300" name="Text Box 10"/>
                <p:cNvSpPr txBox="1">
                  <a:spLocks noChangeArrowheads="1"/>
                </p:cNvSpPr>
                <p:nvPr/>
              </p:nvSpPr>
              <p:spPr bwMode="auto">
                <a:xfrm>
                  <a:off x="3833" y="1389"/>
                  <a:ext cx="113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s-ES" b="1">
                      <a:solidFill>
                        <a:srgbClr val="000000"/>
                      </a:solidFill>
                    </a:rPr>
                    <a:t>GRAN CHACO </a:t>
                  </a:r>
                </a:p>
              </p:txBody>
            </p:sp>
          </p:grpSp>
        </p:gr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p:cNvPicPr>
            <a:picLocks noChangeAspect="1"/>
          </p:cNvPicPr>
          <p:nvPr/>
        </p:nvPicPr>
        <p:blipFill rotWithShape="1">
          <a:blip r:embed="rId2">
            <a:extLst>
              <a:ext uri="{28A0092B-C50C-407E-A947-70E740481C1C}">
                <a14:useLocalDpi xmlns:a14="http://schemas.microsoft.com/office/drawing/2010/main" val="0"/>
              </a:ext>
            </a:extLst>
          </a:blip>
          <a:srcRect l="811" t="4888" r="478" b="3666"/>
          <a:stretch/>
        </p:blipFill>
        <p:spPr>
          <a:xfrm>
            <a:off x="2400346" y="0"/>
            <a:ext cx="7391307" cy="6858000"/>
          </a:xfrm>
          <a:prstGeom prst="rect">
            <a:avLst/>
          </a:prstGeom>
        </p:spPr>
      </p:pic>
    </p:spTree>
    <p:extLst>
      <p:ext uri="{BB962C8B-B14F-4D97-AF65-F5344CB8AC3E}">
        <p14:creationId xmlns:p14="http://schemas.microsoft.com/office/powerpoint/2010/main" val="1132934712"/>
      </p:ext>
    </p:extLst>
  </p:cSld>
  <p:clrMapOvr>
    <a:masterClrMapping/>
  </p:clrMapOvr>
  <p:transition spd="slow">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extLst>
              <a:ext uri="{28A0092B-C50C-407E-A947-70E740481C1C}">
                <a14:useLocalDpi xmlns:a14="http://schemas.microsoft.com/office/drawing/2010/main" val="0"/>
              </a:ext>
            </a:extLst>
          </a:blip>
          <a:srcRect l="828" t="5957" r="591" b="3404"/>
          <a:stretch/>
        </p:blipFill>
        <p:spPr>
          <a:xfrm>
            <a:off x="2366493" y="0"/>
            <a:ext cx="7459014" cy="6858000"/>
          </a:xfrm>
          <a:prstGeom prst="rect">
            <a:avLst/>
          </a:prstGeom>
        </p:spPr>
      </p:pic>
    </p:spTree>
    <p:extLst>
      <p:ext uri="{BB962C8B-B14F-4D97-AF65-F5344CB8AC3E}">
        <p14:creationId xmlns:p14="http://schemas.microsoft.com/office/powerpoint/2010/main" val="706076959"/>
      </p:ext>
    </p:extLst>
  </p:cSld>
  <p:clrMapOvr>
    <a:masterClrMapping/>
  </p:clrMapOvr>
  <p:transition spd="slow">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52663" y="0"/>
            <a:ext cx="9144000" cy="6858000"/>
          </a:xfrm>
          <a:prstGeom prst="rect">
            <a:avLst/>
          </a:prstGeom>
        </p:spPr>
      </p:pic>
      <p:grpSp>
        <p:nvGrpSpPr>
          <p:cNvPr id="3" name="Grupo 2"/>
          <p:cNvGrpSpPr/>
          <p:nvPr/>
        </p:nvGrpSpPr>
        <p:grpSpPr>
          <a:xfrm>
            <a:off x="0" y="0"/>
            <a:ext cx="1935648" cy="6858000"/>
            <a:chOff x="0" y="0"/>
            <a:chExt cx="1935648" cy="6858000"/>
          </a:xfrm>
        </p:grpSpPr>
        <p:grpSp>
          <p:nvGrpSpPr>
            <p:cNvPr id="4" name="Grupo 3"/>
            <p:cNvGrpSpPr/>
            <p:nvPr/>
          </p:nvGrpSpPr>
          <p:grpSpPr>
            <a:xfrm>
              <a:off x="73564" y="0"/>
              <a:ext cx="218604" cy="6858000"/>
              <a:chOff x="4743449" y="0"/>
              <a:chExt cx="218604" cy="6858000"/>
            </a:xfrm>
          </p:grpSpPr>
          <p:sp>
            <p:nvSpPr>
              <p:cNvPr id="6" name="Rectángulo 5"/>
              <p:cNvSpPr/>
              <p:nvPr/>
            </p:nvSpPr>
            <p:spPr>
              <a:xfrm>
                <a:off x="4743449" y="0"/>
                <a:ext cx="72000"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7" name="Rectángulo 6"/>
              <p:cNvSpPr/>
              <p:nvPr/>
            </p:nvSpPr>
            <p:spPr>
              <a:xfrm>
                <a:off x="4817268" y="0"/>
                <a:ext cx="72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8" name="Rectángulo 7"/>
              <p:cNvSpPr/>
              <p:nvPr/>
            </p:nvSpPr>
            <p:spPr>
              <a:xfrm>
                <a:off x="4890053" y="0"/>
                <a:ext cx="72000" cy="6858000"/>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grpSp>
        <p:pic>
          <p:nvPicPr>
            <p:cNvPr id="5" name="Imagen 4"/>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0"/>
              <a:ext cx="1935648" cy="2225233"/>
            </a:xfrm>
            <a:prstGeom prst="rect">
              <a:avLst/>
            </a:prstGeom>
          </p:spPr>
        </p:pic>
      </p:grpSp>
      <p:sp>
        <p:nvSpPr>
          <p:cNvPr id="9" name="Título 1"/>
          <p:cNvSpPr txBox="1">
            <a:spLocks/>
          </p:cNvSpPr>
          <p:nvPr/>
        </p:nvSpPr>
        <p:spPr>
          <a:xfrm>
            <a:off x="2476500" y="182562"/>
            <a:ext cx="9496426" cy="1531938"/>
          </a:xfrm>
          <a:prstGeom prst="rect">
            <a:avLst/>
          </a:prstGeom>
        </p:spPr>
        <p:txBody>
          <a:bodyP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5000"/>
              </a:lnSpc>
              <a:spcBef>
                <a:spcPts val="1200"/>
              </a:spcBef>
            </a:pPr>
            <a:r>
              <a:rPr lang="es-BO" sz="4000" b="1" dirty="0" smtClean="0">
                <a:latin typeface="Arial" panose="020B0604020202020204" pitchFamily="34" charset="0"/>
                <a:cs typeface="Arial" panose="020B0604020202020204" pitchFamily="34" charset="0"/>
              </a:rPr>
              <a:t>El Equipo Campeón</a:t>
            </a:r>
            <a:br>
              <a:rPr lang="es-BO" sz="4000" b="1" dirty="0" smtClean="0">
                <a:latin typeface="Arial" panose="020B0604020202020204" pitchFamily="34" charset="0"/>
                <a:cs typeface="Arial" panose="020B0604020202020204" pitchFamily="34" charset="0"/>
              </a:rPr>
            </a:br>
            <a:r>
              <a:rPr lang="es-BO" sz="4000" dirty="0" smtClean="0">
                <a:latin typeface="Arial" panose="020B0604020202020204" pitchFamily="34" charset="0"/>
                <a:cs typeface="Arial" panose="020B0604020202020204" pitchFamily="34" charset="0"/>
              </a:rPr>
              <a:t>			</a:t>
            </a:r>
            <a:r>
              <a:rPr lang="es-BO" sz="3200" b="1" dirty="0" smtClean="0">
                <a:latin typeface="Times New Roman" panose="02020603050405020304" pitchFamily="18" charset="0"/>
                <a:cs typeface="Times New Roman" panose="02020603050405020304" pitchFamily="18" charset="0"/>
              </a:rPr>
              <a:t>MARCAL</a:t>
            </a:r>
            <a:r>
              <a:rPr lang="es-BO" sz="3200" i="1" dirty="0" smtClean="0">
                <a:latin typeface="Arial" panose="020B0604020202020204" pitchFamily="34" charset="0"/>
                <a:cs typeface="Arial" panose="020B0604020202020204" pitchFamily="34" charset="0"/>
              </a:rPr>
              <a:t> </a:t>
            </a:r>
            <a:r>
              <a:rPr lang="es-BO" sz="3200" b="1" i="1" dirty="0" smtClean="0">
                <a:latin typeface="Times New Roman" panose="02020603050405020304" pitchFamily="18" charset="0"/>
                <a:cs typeface="Times New Roman" panose="02020603050405020304" pitchFamily="18" charset="0"/>
              </a:rPr>
              <a:t>Consultores</a:t>
            </a:r>
            <a:r>
              <a:rPr lang="es-BO" sz="3200" i="1" dirty="0" smtClean="0">
                <a:latin typeface="Arial" panose="020B0604020202020204" pitchFamily="34" charset="0"/>
                <a:cs typeface="Arial" panose="020B0604020202020204" pitchFamily="34" charset="0"/>
              </a:rPr>
              <a:t> – </a:t>
            </a:r>
            <a:r>
              <a:rPr lang="es-BO" sz="3200" i="1" dirty="0" smtClean="0">
                <a:latin typeface="Forte" panose="03060902040502070203" pitchFamily="66" charset="0"/>
                <a:cs typeface="Arial" panose="020B0604020202020204" pitchFamily="34" charset="0"/>
              </a:rPr>
              <a:t>Frutas de Tarija</a:t>
            </a:r>
            <a:endParaRPr lang="es-BO" sz="3200" i="1" dirty="0">
              <a:latin typeface="Forte" panose="03060902040502070203" pitchFamily="66" charset="0"/>
              <a:cs typeface="Arial" panose="020B0604020202020204" pitchFamily="34" charset="0"/>
            </a:endParaRPr>
          </a:p>
        </p:txBody>
      </p:sp>
    </p:spTree>
    <p:extLst>
      <p:ext uri="{BB962C8B-B14F-4D97-AF65-F5344CB8AC3E}">
        <p14:creationId xmlns:p14="http://schemas.microsoft.com/office/powerpoint/2010/main" val="45328984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9678" y="0"/>
            <a:ext cx="9144000" cy="6858000"/>
          </a:xfrm>
          <a:prstGeom prst="rect">
            <a:avLst/>
          </a:prstGeom>
        </p:spPr>
      </p:pic>
      <p:grpSp>
        <p:nvGrpSpPr>
          <p:cNvPr id="3" name="Grupo 2"/>
          <p:cNvGrpSpPr/>
          <p:nvPr/>
        </p:nvGrpSpPr>
        <p:grpSpPr>
          <a:xfrm>
            <a:off x="0" y="0"/>
            <a:ext cx="1935648" cy="6858000"/>
            <a:chOff x="0" y="0"/>
            <a:chExt cx="1935648" cy="6858000"/>
          </a:xfrm>
        </p:grpSpPr>
        <p:grpSp>
          <p:nvGrpSpPr>
            <p:cNvPr id="4" name="Grupo 3"/>
            <p:cNvGrpSpPr/>
            <p:nvPr/>
          </p:nvGrpSpPr>
          <p:grpSpPr>
            <a:xfrm>
              <a:off x="73564" y="0"/>
              <a:ext cx="218604" cy="6858000"/>
              <a:chOff x="4743449" y="0"/>
              <a:chExt cx="218604" cy="6858000"/>
            </a:xfrm>
          </p:grpSpPr>
          <p:sp>
            <p:nvSpPr>
              <p:cNvPr id="6" name="Rectángulo 5"/>
              <p:cNvSpPr/>
              <p:nvPr/>
            </p:nvSpPr>
            <p:spPr>
              <a:xfrm>
                <a:off x="4743449" y="0"/>
                <a:ext cx="72000"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7" name="Rectángulo 6"/>
              <p:cNvSpPr/>
              <p:nvPr/>
            </p:nvSpPr>
            <p:spPr>
              <a:xfrm>
                <a:off x="4817268" y="0"/>
                <a:ext cx="72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8" name="Rectángulo 7"/>
              <p:cNvSpPr/>
              <p:nvPr/>
            </p:nvSpPr>
            <p:spPr>
              <a:xfrm>
                <a:off x="4890053" y="0"/>
                <a:ext cx="72000" cy="6858000"/>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grpSp>
        <p:pic>
          <p:nvPicPr>
            <p:cNvPr id="5" name="Imagen 4"/>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0"/>
              <a:ext cx="1935648" cy="2225233"/>
            </a:xfrm>
            <a:prstGeom prst="rect">
              <a:avLst/>
            </a:prstGeom>
          </p:spPr>
        </p:pic>
      </p:grpSp>
      <p:sp>
        <p:nvSpPr>
          <p:cNvPr id="9" name="Título 1"/>
          <p:cNvSpPr txBox="1">
            <a:spLocks/>
          </p:cNvSpPr>
          <p:nvPr/>
        </p:nvSpPr>
        <p:spPr>
          <a:xfrm>
            <a:off x="2476800" y="182562"/>
            <a:ext cx="9496426" cy="1531938"/>
          </a:xfrm>
          <a:prstGeom prst="rect">
            <a:avLst/>
          </a:prstGeom>
        </p:spPr>
        <p:txBody>
          <a:bodyP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5000"/>
              </a:lnSpc>
              <a:spcBef>
                <a:spcPts val="1200"/>
              </a:spcBef>
            </a:pPr>
            <a:r>
              <a:rPr lang="es-BO" sz="4000" b="1" dirty="0" smtClean="0">
                <a:latin typeface="Arial" panose="020B0604020202020204" pitchFamily="34" charset="0"/>
                <a:cs typeface="Arial" panose="020B0604020202020204" pitchFamily="34" charset="0"/>
              </a:rPr>
              <a:t>El Equipo Campeón</a:t>
            </a:r>
            <a:br>
              <a:rPr lang="es-BO" sz="4000" b="1" dirty="0" smtClean="0">
                <a:latin typeface="Arial" panose="020B0604020202020204" pitchFamily="34" charset="0"/>
                <a:cs typeface="Arial" panose="020B0604020202020204" pitchFamily="34" charset="0"/>
              </a:rPr>
            </a:br>
            <a:r>
              <a:rPr lang="es-BO" sz="4000" dirty="0" smtClean="0">
                <a:latin typeface="Arial" panose="020B0604020202020204" pitchFamily="34" charset="0"/>
                <a:cs typeface="Arial" panose="020B0604020202020204" pitchFamily="34" charset="0"/>
              </a:rPr>
              <a:t>			</a:t>
            </a:r>
            <a:r>
              <a:rPr lang="es-BO" sz="3200" b="1" dirty="0" smtClean="0">
                <a:latin typeface="Times New Roman" panose="02020603050405020304" pitchFamily="18" charset="0"/>
                <a:cs typeface="Times New Roman" panose="02020603050405020304" pitchFamily="18" charset="0"/>
              </a:rPr>
              <a:t>MARCAL</a:t>
            </a:r>
            <a:r>
              <a:rPr lang="es-BO" sz="3200" i="1" dirty="0" smtClean="0">
                <a:latin typeface="Arial" panose="020B0604020202020204" pitchFamily="34" charset="0"/>
                <a:cs typeface="Arial" panose="020B0604020202020204" pitchFamily="34" charset="0"/>
              </a:rPr>
              <a:t> </a:t>
            </a:r>
            <a:r>
              <a:rPr lang="es-BO" sz="3200" b="1" i="1" dirty="0" smtClean="0">
                <a:latin typeface="Times New Roman" panose="02020603050405020304" pitchFamily="18" charset="0"/>
                <a:cs typeface="Times New Roman" panose="02020603050405020304" pitchFamily="18" charset="0"/>
              </a:rPr>
              <a:t>Consultores</a:t>
            </a:r>
            <a:r>
              <a:rPr lang="es-BO" sz="3200" i="1" dirty="0" smtClean="0">
                <a:latin typeface="Arial" panose="020B0604020202020204" pitchFamily="34" charset="0"/>
                <a:cs typeface="Arial" panose="020B0604020202020204" pitchFamily="34" charset="0"/>
              </a:rPr>
              <a:t> – </a:t>
            </a:r>
            <a:r>
              <a:rPr lang="es-BO" sz="3200" i="1" dirty="0" smtClean="0">
                <a:latin typeface="Forte" panose="03060902040502070203" pitchFamily="66" charset="0"/>
                <a:cs typeface="Arial" panose="020B0604020202020204" pitchFamily="34" charset="0"/>
              </a:rPr>
              <a:t>Frutas de Tarija</a:t>
            </a:r>
            <a:endParaRPr lang="es-BO" sz="3200" i="1" dirty="0">
              <a:latin typeface="Forte" panose="03060902040502070203" pitchFamily="66" charset="0"/>
              <a:cs typeface="Arial" panose="020B0604020202020204" pitchFamily="34" charset="0"/>
            </a:endParaRPr>
          </a:p>
        </p:txBody>
      </p:sp>
    </p:spTree>
    <p:extLst>
      <p:ext uri="{BB962C8B-B14F-4D97-AF65-F5344CB8AC3E}">
        <p14:creationId xmlns:p14="http://schemas.microsoft.com/office/powerpoint/2010/main" val="155305968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Foto Pablo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4725" y="0"/>
            <a:ext cx="56070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3397" name="Rectangle 5"/>
          <p:cNvSpPr>
            <a:spLocks noChangeArrowheads="1"/>
          </p:cNvSpPr>
          <p:nvPr/>
        </p:nvSpPr>
        <p:spPr bwMode="auto">
          <a:xfrm>
            <a:off x="2155776" y="4344737"/>
            <a:ext cx="3313112" cy="1143000"/>
          </a:xfrm>
          <a:prstGeom prst="rect">
            <a:avLst/>
          </a:prstGeom>
          <a:noFill/>
          <a:ln w="9525">
            <a:noFill/>
            <a:miter lim="800000"/>
            <a:headEnd/>
            <a:tailEnd/>
          </a:ln>
          <a:effectLst/>
        </p:spPr>
        <p:txBody>
          <a:bodyPr anchor="ctr"/>
          <a:lstStyle/>
          <a:p>
            <a:pPr algn="ctr" fontAlgn="base">
              <a:spcBef>
                <a:spcPct val="0"/>
              </a:spcBef>
              <a:spcAft>
                <a:spcPct val="0"/>
              </a:spcAft>
              <a:defRPr/>
            </a:pPr>
            <a:r>
              <a:rPr lang="es-ES_tradnl" sz="4400" b="1" dirty="0">
                <a:solidFill>
                  <a:srgbClr val="006699"/>
                </a:solidFill>
                <a:effectLst>
                  <a:outerShdw blurRad="38100" dist="38100" dir="2700000" algn="tl">
                    <a:srgbClr val="C0C0C0"/>
                  </a:outerShdw>
                </a:effectLst>
                <a:latin typeface="Comic Sans MS" pitchFamily="66" charset="0"/>
              </a:rPr>
              <a:t>Gracias !!!</a:t>
            </a:r>
          </a:p>
        </p:txBody>
      </p:sp>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4518" y="507207"/>
            <a:ext cx="3561905" cy="3552381"/>
          </a:xfrm>
          <a:prstGeom prst="rect">
            <a:avLst/>
          </a:prstGeom>
        </p:spPr>
      </p:pic>
    </p:spTree>
    <p:extLst>
      <p:ext uri="{BB962C8B-B14F-4D97-AF65-F5344CB8AC3E}">
        <p14:creationId xmlns:p14="http://schemas.microsoft.com/office/powerpoint/2010/main" val="26580797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afterEffect">
                                  <p:stCondLst>
                                    <p:cond delay="500"/>
                                  </p:stCondLst>
                                  <p:childTnLst>
                                    <p:set>
                                      <p:cBhvr>
                                        <p:cTn id="6" dur="1" fill="hold">
                                          <p:stCondLst>
                                            <p:cond delay="0"/>
                                          </p:stCondLst>
                                        </p:cTn>
                                        <p:tgtEl>
                                          <p:spTgt spid="443397"/>
                                        </p:tgtEl>
                                        <p:attrNameLst>
                                          <p:attrName>style.visibility</p:attrName>
                                        </p:attrNameLst>
                                      </p:cBhvr>
                                      <p:to>
                                        <p:strVal val="visible"/>
                                      </p:to>
                                    </p:set>
                                    <p:anim calcmode="lin" valueType="num">
                                      <p:cBhvr>
                                        <p:cTn id="7" dur="500" fill="hold"/>
                                        <p:tgtEl>
                                          <p:spTgt spid="443397"/>
                                        </p:tgtEl>
                                        <p:attrNameLst>
                                          <p:attrName>ppt_w</p:attrName>
                                        </p:attrNameLst>
                                      </p:cBhvr>
                                      <p:tavLst>
                                        <p:tav tm="0">
                                          <p:val>
                                            <p:strVal val="2/3*#ppt_w"/>
                                          </p:val>
                                        </p:tav>
                                        <p:tav tm="100000">
                                          <p:val>
                                            <p:strVal val="#ppt_w"/>
                                          </p:val>
                                        </p:tav>
                                      </p:tavLst>
                                    </p:anim>
                                    <p:anim calcmode="lin" valueType="num">
                                      <p:cBhvr>
                                        <p:cTn id="8" dur="500" fill="hold"/>
                                        <p:tgtEl>
                                          <p:spTgt spid="443397"/>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3397"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upo 23"/>
          <p:cNvGrpSpPr/>
          <p:nvPr/>
        </p:nvGrpSpPr>
        <p:grpSpPr>
          <a:xfrm>
            <a:off x="0" y="0"/>
            <a:ext cx="1935648" cy="6858000"/>
            <a:chOff x="0" y="0"/>
            <a:chExt cx="1935648" cy="6858000"/>
          </a:xfrm>
        </p:grpSpPr>
        <p:grpSp>
          <p:nvGrpSpPr>
            <p:cNvPr id="25" name="Grupo 24"/>
            <p:cNvGrpSpPr/>
            <p:nvPr/>
          </p:nvGrpSpPr>
          <p:grpSpPr>
            <a:xfrm>
              <a:off x="73564" y="0"/>
              <a:ext cx="218604" cy="6858000"/>
              <a:chOff x="4743449" y="0"/>
              <a:chExt cx="218604" cy="6858000"/>
            </a:xfrm>
          </p:grpSpPr>
          <p:sp>
            <p:nvSpPr>
              <p:cNvPr id="27" name="Rectángulo 26"/>
              <p:cNvSpPr/>
              <p:nvPr/>
            </p:nvSpPr>
            <p:spPr>
              <a:xfrm>
                <a:off x="4743449" y="0"/>
                <a:ext cx="72000"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28" name="Rectángulo 27"/>
              <p:cNvSpPr/>
              <p:nvPr/>
            </p:nvSpPr>
            <p:spPr>
              <a:xfrm>
                <a:off x="4817268" y="0"/>
                <a:ext cx="72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29" name="Rectángulo 28"/>
              <p:cNvSpPr/>
              <p:nvPr/>
            </p:nvSpPr>
            <p:spPr>
              <a:xfrm>
                <a:off x="4890053" y="0"/>
                <a:ext cx="72000" cy="6858000"/>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grpSp>
        <p:pic>
          <p:nvPicPr>
            <p:cNvPr id="26" name="Imagen 25"/>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0"/>
              <a:ext cx="1935648" cy="2225233"/>
            </a:xfrm>
            <a:prstGeom prst="rect">
              <a:avLst/>
            </a:prstGeom>
          </p:spPr>
        </p:pic>
      </p:grpSp>
      <p:pic>
        <p:nvPicPr>
          <p:cNvPr id="13314" name="Picture 3" descr="Tarija Ubicacion Baya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92314" y="981076"/>
            <a:ext cx="8328025" cy="568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315" name="Group 5"/>
          <p:cNvGrpSpPr>
            <a:grpSpLocks/>
          </p:cNvGrpSpPr>
          <p:nvPr/>
        </p:nvGrpSpPr>
        <p:grpSpPr bwMode="auto">
          <a:xfrm>
            <a:off x="2135189" y="1989138"/>
            <a:ext cx="7273925" cy="3175000"/>
            <a:chOff x="385" y="1253"/>
            <a:chExt cx="4582" cy="2000"/>
          </a:xfrm>
        </p:grpSpPr>
        <p:sp>
          <p:nvSpPr>
            <p:cNvPr id="13329" name="Text Box 6"/>
            <p:cNvSpPr txBox="1">
              <a:spLocks noChangeArrowheads="1"/>
            </p:cNvSpPr>
            <p:nvPr/>
          </p:nvSpPr>
          <p:spPr bwMode="auto">
            <a:xfrm>
              <a:off x="1701" y="3022"/>
              <a:ext cx="72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s-ES" b="1">
                  <a:solidFill>
                    <a:srgbClr val="808080"/>
                  </a:solidFill>
                </a:rPr>
                <a:t>ARCE </a:t>
              </a:r>
            </a:p>
          </p:txBody>
        </p:sp>
        <p:sp>
          <p:nvSpPr>
            <p:cNvPr id="13330" name="Text Box 7"/>
            <p:cNvSpPr txBox="1">
              <a:spLocks noChangeArrowheads="1"/>
            </p:cNvSpPr>
            <p:nvPr/>
          </p:nvSpPr>
          <p:spPr bwMode="auto">
            <a:xfrm>
              <a:off x="793" y="1253"/>
              <a:ext cx="72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s-ES" b="1">
                  <a:solidFill>
                    <a:srgbClr val="808080"/>
                  </a:solidFill>
                </a:rPr>
                <a:t>MÉNDEZ </a:t>
              </a:r>
            </a:p>
          </p:txBody>
        </p:sp>
        <p:sp>
          <p:nvSpPr>
            <p:cNvPr id="13331" name="Text Box 8"/>
            <p:cNvSpPr txBox="1">
              <a:spLocks noChangeArrowheads="1"/>
            </p:cNvSpPr>
            <p:nvPr/>
          </p:nvSpPr>
          <p:spPr bwMode="auto">
            <a:xfrm>
              <a:off x="385" y="2296"/>
              <a:ext cx="63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pPr>
              <a:r>
                <a:rPr lang="es-ES" b="1">
                  <a:solidFill>
                    <a:srgbClr val="808080"/>
                  </a:solidFill>
                </a:rPr>
                <a:t>AVILEZ </a:t>
              </a:r>
            </a:p>
          </p:txBody>
        </p:sp>
        <p:sp>
          <p:nvSpPr>
            <p:cNvPr id="13332" name="Text Box 9"/>
            <p:cNvSpPr txBox="1">
              <a:spLocks noChangeArrowheads="1"/>
            </p:cNvSpPr>
            <p:nvPr/>
          </p:nvSpPr>
          <p:spPr bwMode="auto">
            <a:xfrm>
              <a:off x="2109" y="1253"/>
              <a:ext cx="99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s-ES" b="1">
                  <a:solidFill>
                    <a:srgbClr val="808080"/>
                  </a:solidFill>
                </a:rPr>
                <a:t>O’CONNOR </a:t>
              </a:r>
            </a:p>
          </p:txBody>
        </p:sp>
        <p:sp>
          <p:nvSpPr>
            <p:cNvPr id="13333" name="Text Box 10"/>
            <p:cNvSpPr txBox="1">
              <a:spLocks noChangeArrowheads="1"/>
            </p:cNvSpPr>
            <p:nvPr/>
          </p:nvSpPr>
          <p:spPr bwMode="auto">
            <a:xfrm>
              <a:off x="3833" y="1389"/>
              <a:ext cx="113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s-ES" b="1">
                  <a:solidFill>
                    <a:srgbClr val="808080"/>
                  </a:solidFill>
                </a:rPr>
                <a:t>GRAN CHACO </a:t>
              </a:r>
            </a:p>
          </p:txBody>
        </p:sp>
      </p:grpSp>
      <p:grpSp>
        <p:nvGrpSpPr>
          <p:cNvPr id="3" name="Group 29"/>
          <p:cNvGrpSpPr>
            <a:grpSpLocks/>
          </p:cNvGrpSpPr>
          <p:nvPr/>
        </p:nvGrpSpPr>
        <p:grpSpPr bwMode="auto">
          <a:xfrm>
            <a:off x="2855914" y="1628776"/>
            <a:ext cx="3525837" cy="3984625"/>
            <a:chOff x="839" y="1026"/>
            <a:chExt cx="2221" cy="2510"/>
          </a:xfrm>
        </p:grpSpPr>
        <p:sp>
          <p:nvSpPr>
            <p:cNvPr id="13318" name="Text Box 4"/>
            <p:cNvSpPr txBox="1">
              <a:spLocks noChangeArrowheads="1"/>
            </p:cNvSpPr>
            <p:nvPr/>
          </p:nvSpPr>
          <p:spPr bwMode="auto">
            <a:xfrm>
              <a:off x="1383" y="1661"/>
              <a:ext cx="681"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s-ES" b="1">
                  <a:solidFill>
                    <a:srgbClr val="808080"/>
                  </a:solidFill>
                </a:rPr>
                <a:t>TARIJA</a:t>
              </a:r>
            </a:p>
          </p:txBody>
        </p:sp>
        <p:pic>
          <p:nvPicPr>
            <p:cNvPr id="13319" name="Picture 13" descr="Berry Solo"/>
            <p:cNvPicPr>
              <a:picLocks noChangeAspect="1" noChangeArrowheads="1"/>
            </p:cNvPicPr>
            <p:nvPr/>
          </p:nvPicPr>
          <p:blipFill>
            <a:blip r:embed="rId5">
              <a:clrChange>
                <a:clrFrom>
                  <a:srgbClr val="FAFAFA"/>
                </a:clrFrom>
                <a:clrTo>
                  <a:srgbClr val="FAFAFA">
                    <a:alpha val="0"/>
                  </a:srgbClr>
                </a:clrTo>
              </a:clrChange>
              <a:extLst>
                <a:ext uri="{28A0092B-C50C-407E-A947-70E740481C1C}">
                  <a14:useLocalDpi xmlns:a14="http://schemas.microsoft.com/office/drawing/2010/main" val="0"/>
                </a:ext>
              </a:extLst>
            </a:blip>
            <a:srcRect/>
            <a:stretch>
              <a:fillRect/>
            </a:stretch>
          </p:blipFill>
          <p:spPr bwMode="auto">
            <a:xfrm>
              <a:off x="1429" y="1888"/>
              <a:ext cx="276" cy="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14" descr="Berry Solo"/>
            <p:cNvPicPr>
              <a:picLocks noChangeAspect="1" noChangeArrowheads="1"/>
            </p:cNvPicPr>
            <p:nvPr/>
          </p:nvPicPr>
          <p:blipFill>
            <a:blip r:embed="rId5">
              <a:clrChange>
                <a:clrFrom>
                  <a:srgbClr val="FAFAFA"/>
                </a:clrFrom>
                <a:clrTo>
                  <a:srgbClr val="FAFAFA">
                    <a:alpha val="0"/>
                  </a:srgbClr>
                </a:clrTo>
              </a:clrChange>
              <a:extLst>
                <a:ext uri="{28A0092B-C50C-407E-A947-70E740481C1C}">
                  <a14:useLocalDpi xmlns:a14="http://schemas.microsoft.com/office/drawing/2010/main" val="0"/>
                </a:ext>
              </a:extLst>
            </a:blip>
            <a:srcRect/>
            <a:stretch>
              <a:fillRect/>
            </a:stretch>
          </p:blipFill>
          <p:spPr bwMode="auto">
            <a:xfrm>
              <a:off x="1701" y="3158"/>
              <a:ext cx="276" cy="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15" descr="Berry Solo"/>
            <p:cNvPicPr>
              <a:picLocks noChangeAspect="1" noChangeArrowheads="1"/>
            </p:cNvPicPr>
            <p:nvPr/>
          </p:nvPicPr>
          <p:blipFill>
            <a:blip r:embed="rId5">
              <a:clrChange>
                <a:clrFrom>
                  <a:srgbClr val="FAFAFA"/>
                </a:clrFrom>
                <a:clrTo>
                  <a:srgbClr val="FAFAFA">
                    <a:alpha val="0"/>
                  </a:srgbClr>
                </a:clrTo>
              </a:clrChange>
              <a:extLst>
                <a:ext uri="{28A0092B-C50C-407E-A947-70E740481C1C}">
                  <a14:useLocalDpi xmlns:a14="http://schemas.microsoft.com/office/drawing/2010/main" val="0"/>
                </a:ext>
              </a:extLst>
            </a:blip>
            <a:srcRect/>
            <a:stretch>
              <a:fillRect/>
            </a:stretch>
          </p:blipFill>
          <p:spPr bwMode="auto">
            <a:xfrm>
              <a:off x="2608" y="1117"/>
              <a:ext cx="276" cy="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16" descr="Berry Solo"/>
            <p:cNvPicPr>
              <a:picLocks noChangeAspect="1" noChangeArrowheads="1"/>
            </p:cNvPicPr>
            <p:nvPr/>
          </p:nvPicPr>
          <p:blipFill>
            <a:blip r:embed="rId5">
              <a:clrChange>
                <a:clrFrom>
                  <a:srgbClr val="FAFAFA"/>
                </a:clrFrom>
                <a:clrTo>
                  <a:srgbClr val="FAFAFA">
                    <a:alpha val="0"/>
                  </a:srgbClr>
                </a:clrTo>
              </a:clrChange>
              <a:extLst>
                <a:ext uri="{28A0092B-C50C-407E-A947-70E740481C1C}">
                  <a14:useLocalDpi xmlns:a14="http://schemas.microsoft.com/office/drawing/2010/main" val="0"/>
                </a:ext>
              </a:extLst>
            </a:blip>
            <a:srcRect/>
            <a:stretch>
              <a:fillRect/>
            </a:stretch>
          </p:blipFill>
          <p:spPr bwMode="auto">
            <a:xfrm>
              <a:off x="1610" y="1434"/>
              <a:ext cx="276" cy="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3" name="Text Box 17"/>
            <p:cNvSpPr txBox="1">
              <a:spLocks noChangeArrowheads="1"/>
            </p:cNvSpPr>
            <p:nvPr/>
          </p:nvSpPr>
          <p:spPr bwMode="auto">
            <a:xfrm>
              <a:off x="1066" y="1026"/>
              <a:ext cx="99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s-ES" sz="1600" b="1">
                  <a:solidFill>
                    <a:srgbClr val="000099"/>
                  </a:solidFill>
                </a:rPr>
                <a:t>San Lorenzo</a:t>
              </a:r>
            </a:p>
          </p:txBody>
        </p:sp>
        <p:sp>
          <p:nvSpPr>
            <p:cNvPr id="13324" name="Text Box 18"/>
            <p:cNvSpPr txBox="1">
              <a:spLocks noChangeArrowheads="1"/>
            </p:cNvSpPr>
            <p:nvPr/>
          </p:nvSpPr>
          <p:spPr bwMode="auto">
            <a:xfrm>
              <a:off x="2290" y="1525"/>
              <a:ext cx="77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s-ES" sz="1600" b="1">
                  <a:solidFill>
                    <a:srgbClr val="000099"/>
                  </a:solidFill>
                </a:rPr>
                <a:t>Entre Ríos</a:t>
              </a:r>
            </a:p>
          </p:txBody>
        </p:sp>
        <p:sp>
          <p:nvSpPr>
            <p:cNvPr id="13325" name="Text Box 19"/>
            <p:cNvSpPr txBox="1">
              <a:spLocks noChangeArrowheads="1"/>
            </p:cNvSpPr>
            <p:nvPr/>
          </p:nvSpPr>
          <p:spPr bwMode="auto">
            <a:xfrm>
              <a:off x="839" y="2024"/>
              <a:ext cx="63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s-ES" sz="1600" b="1">
                  <a:solidFill>
                    <a:srgbClr val="000099"/>
                  </a:solidFill>
                </a:rPr>
                <a:t>Uriondo</a:t>
              </a:r>
            </a:p>
          </p:txBody>
        </p:sp>
        <p:sp>
          <p:nvSpPr>
            <p:cNvPr id="13326" name="Text Box 20"/>
            <p:cNvSpPr txBox="1">
              <a:spLocks noChangeArrowheads="1"/>
            </p:cNvSpPr>
            <p:nvPr/>
          </p:nvSpPr>
          <p:spPr bwMode="auto">
            <a:xfrm>
              <a:off x="1747" y="1797"/>
              <a:ext cx="63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s-ES" sz="1600" b="1">
                  <a:solidFill>
                    <a:srgbClr val="000099"/>
                  </a:solidFill>
                </a:rPr>
                <a:t>Cercado</a:t>
              </a:r>
            </a:p>
          </p:txBody>
        </p:sp>
        <p:sp>
          <p:nvSpPr>
            <p:cNvPr id="13327" name="Text Box 21"/>
            <p:cNvSpPr txBox="1">
              <a:spLocks noChangeArrowheads="1"/>
            </p:cNvSpPr>
            <p:nvPr/>
          </p:nvSpPr>
          <p:spPr bwMode="auto">
            <a:xfrm>
              <a:off x="1247" y="2931"/>
              <a:ext cx="68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s-ES" sz="1600" b="1">
                  <a:solidFill>
                    <a:srgbClr val="000099"/>
                  </a:solidFill>
                </a:rPr>
                <a:t>Padcaya</a:t>
              </a:r>
            </a:p>
          </p:txBody>
        </p:sp>
        <p:pic>
          <p:nvPicPr>
            <p:cNvPr id="13328" name="Picture 28" descr="Berry Solo"/>
            <p:cNvPicPr>
              <a:picLocks noChangeAspect="1" noChangeArrowheads="1"/>
            </p:cNvPicPr>
            <p:nvPr/>
          </p:nvPicPr>
          <p:blipFill>
            <a:blip r:embed="rId5">
              <a:clrChange>
                <a:clrFrom>
                  <a:srgbClr val="FAFAFA"/>
                </a:clrFrom>
                <a:clrTo>
                  <a:srgbClr val="FAFAFA">
                    <a:alpha val="0"/>
                  </a:srgbClr>
                </a:clrTo>
              </a:clrChange>
              <a:extLst>
                <a:ext uri="{28A0092B-C50C-407E-A947-70E740481C1C}">
                  <a14:useLocalDpi xmlns:a14="http://schemas.microsoft.com/office/drawing/2010/main" val="0"/>
                </a:ext>
              </a:extLst>
            </a:blip>
            <a:srcRect/>
            <a:stretch>
              <a:fillRect/>
            </a:stretch>
          </p:blipFill>
          <p:spPr bwMode="auto">
            <a:xfrm>
              <a:off x="1292" y="1192"/>
              <a:ext cx="276" cy="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 name="Rectangle 2"/>
          <p:cNvSpPr>
            <a:spLocks noGrp="1" noChangeArrowheads="1"/>
          </p:cNvSpPr>
          <p:nvPr>
            <p:ph type="title"/>
          </p:nvPr>
        </p:nvSpPr>
        <p:spPr>
          <a:xfrm>
            <a:off x="2466975" y="115889"/>
            <a:ext cx="8021639" cy="706437"/>
          </a:xfrm>
        </p:spPr>
        <p:txBody>
          <a:bodyPr/>
          <a:lstStyle/>
          <a:p>
            <a:pPr eaLnBrk="1" hangingPunct="1"/>
            <a:r>
              <a:rPr lang="es-ES_tradnl" sz="3600" b="1" dirty="0">
                <a:solidFill>
                  <a:schemeClr val="tx1"/>
                </a:solidFill>
              </a:rPr>
              <a:t>Ubicación </a:t>
            </a:r>
            <a:r>
              <a:rPr lang="es-ES_tradnl" sz="3600" b="1" dirty="0" smtClean="0">
                <a:solidFill>
                  <a:schemeClr val="tx1"/>
                </a:solidFill>
              </a:rPr>
              <a:t>Ensayos Experimentales</a:t>
            </a:r>
            <a:endParaRPr lang="es-ES" sz="3600" b="1" dirty="0">
              <a:solidFill>
                <a:schemeClr val="tx1"/>
              </a:solidFill>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9" presetClass="entr" presetSubtype="0" fill="hold"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0" y="0"/>
            <a:ext cx="1935648" cy="6858000"/>
            <a:chOff x="0" y="0"/>
            <a:chExt cx="1935648" cy="6858000"/>
          </a:xfrm>
        </p:grpSpPr>
        <p:grpSp>
          <p:nvGrpSpPr>
            <p:cNvPr id="5" name="Grupo 4"/>
            <p:cNvGrpSpPr/>
            <p:nvPr/>
          </p:nvGrpSpPr>
          <p:grpSpPr>
            <a:xfrm>
              <a:off x="73564" y="0"/>
              <a:ext cx="218604" cy="6858000"/>
              <a:chOff x="4743449" y="0"/>
              <a:chExt cx="218604" cy="6858000"/>
            </a:xfrm>
          </p:grpSpPr>
          <p:sp>
            <p:nvSpPr>
              <p:cNvPr id="7" name="Rectángulo 6"/>
              <p:cNvSpPr/>
              <p:nvPr/>
            </p:nvSpPr>
            <p:spPr>
              <a:xfrm>
                <a:off x="4743449" y="0"/>
                <a:ext cx="72000"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8" name="Rectángulo 7"/>
              <p:cNvSpPr/>
              <p:nvPr/>
            </p:nvSpPr>
            <p:spPr>
              <a:xfrm>
                <a:off x="4817268" y="0"/>
                <a:ext cx="72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9" name="Rectángulo 8"/>
              <p:cNvSpPr/>
              <p:nvPr/>
            </p:nvSpPr>
            <p:spPr>
              <a:xfrm>
                <a:off x="4890053" y="0"/>
                <a:ext cx="72000" cy="6858000"/>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grpSp>
        <p:pic>
          <p:nvPicPr>
            <p:cNvPr id="6" name="Imagen 5"/>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0"/>
              <a:ext cx="1935648" cy="2225233"/>
            </a:xfrm>
            <a:prstGeom prst="rect">
              <a:avLst/>
            </a:prstGeom>
          </p:spPr>
        </p:pic>
      </p:grpSp>
      <p:sp>
        <p:nvSpPr>
          <p:cNvPr id="2" name="Título 1"/>
          <p:cNvSpPr>
            <a:spLocks noGrp="1"/>
          </p:cNvSpPr>
          <p:nvPr>
            <p:ph type="title"/>
          </p:nvPr>
        </p:nvSpPr>
        <p:spPr>
          <a:xfrm>
            <a:off x="1800224" y="365125"/>
            <a:ext cx="9553575" cy="1325563"/>
          </a:xfrm>
        </p:spPr>
        <p:txBody>
          <a:bodyPr>
            <a:normAutofit/>
          </a:bodyPr>
          <a:lstStyle/>
          <a:p>
            <a:pPr algn="ctr">
              <a:lnSpc>
                <a:spcPts val="4000"/>
              </a:lnSpc>
              <a:spcBef>
                <a:spcPts val="1200"/>
              </a:spcBef>
            </a:pPr>
            <a:r>
              <a:rPr lang="es-BO" sz="4000" b="1" dirty="0" smtClean="0">
                <a:latin typeface="Arial" panose="020B0604020202020204" pitchFamily="34" charset="0"/>
                <a:cs typeface="Arial" panose="020B0604020202020204" pitchFamily="34" charset="0"/>
              </a:rPr>
              <a:t>Producción de Arándano en Bolivia</a:t>
            </a:r>
            <a:endParaRPr lang="es-BO" sz="4000" b="1" dirty="0">
              <a:latin typeface="Arial" panose="020B0604020202020204" pitchFamily="34" charset="0"/>
              <a:cs typeface="Arial" panose="020B0604020202020204" pitchFamily="34" charset="0"/>
            </a:endParaRPr>
          </a:p>
        </p:txBody>
      </p:sp>
      <p:sp>
        <p:nvSpPr>
          <p:cNvPr id="3" name="Marcador de contenido 2"/>
          <p:cNvSpPr>
            <a:spLocks noGrp="1"/>
          </p:cNvSpPr>
          <p:nvPr>
            <p:ph idx="1"/>
          </p:nvPr>
        </p:nvSpPr>
        <p:spPr>
          <a:xfrm>
            <a:off x="1504950" y="2225233"/>
            <a:ext cx="10515600" cy="3641725"/>
          </a:xfrm>
        </p:spPr>
        <p:txBody>
          <a:bodyPr/>
          <a:lstStyle/>
          <a:p>
            <a:pPr>
              <a:lnSpc>
                <a:spcPts val="4000"/>
              </a:lnSpc>
              <a:spcBef>
                <a:spcPts val="1200"/>
              </a:spcBef>
            </a:pPr>
            <a:r>
              <a:rPr lang="es-BO" dirty="0" smtClean="0">
                <a:latin typeface="Arial" panose="020B0604020202020204" pitchFamily="34" charset="0"/>
                <a:cs typeface="Arial" panose="020B0604020202020204" pitchFamily="34" charset="0"/>
              </a:rPr>
              <a:t>Tarija:	Valle Central	  3 hectáreas	20 toneladas</a:t>
            </a:r>
          </a:p>
          <a:p>
            <a:pPr marL="0" indent="0">
              <a:lnSpc>
                <a:spcPts val="4000"/>
              </a:lnSpc>
              <a:spcBef>
                <a:spcPts val="1200"/>
              </a:spcBef>
              <a:buNone/>
            </a:pPr>
            <a:r>
              <a:rPr lang="es-BO" dirty="0">
                <a:latin typeface="Arial" panose="020B0604020202020204" pitchFamily="34" charset="0"/>
                <a:cs typeface="Arial" panose="020B0604020202020204" pitchFamily="34" charset="0"/>
              </a:rPr>
              <a:t>	</a:t>
            </a:r>
            <a:r>
              <a:rPr lang="es-BO" dirty="0" smtClean="0">
                <a:latin typeface="Arial" panose="020B0604020202020204" pitchFamily="34" charset="0"/>
                <a:cs typeface="Arial" panose="020B0604020202020204" pitchFamily="34" charset="0"/>
              </a:rPr>
              <a:t>	Entre Ríos		15 hectáreas	55 toneladas</a:t>
            </a:r>
            <a:r>
              <a:rPr lang="es-BO" baseline="30000" dirty="0" smtClean="0">
                <a:latin typeface="Arial" panose="020B0604020202020204" pitchFamily="34" charset="0"/>
                <a:cs typeface="Arial" panose="020B0604020202020204" pitchFamily="34" charset="0"/>
              </a:rPr>
              <a:t>(?)</a:t>
            </a:r>
          </a:p>
          <a:p>
            <a:pPr>
              <a:lnSpc>
                <a:spcPts val="4000"/>
              </a:lnSpc>
              <a:spcBef>
                <a:spcPts val="1200"/>
              </a:spcBef>
            </a:pPr>
            <a:endParaRPr lang="es-BO" dirty="0" smtClean="0">
              <a:latin typeface="Arial" panose="020B0604020202020204" pitchFamily="34" charset="0"/>
              <a:cs typeface="Arial" panose="020B0604020202020204" pitchFamily="34" charset="0"/>
            </a:endParaRPr>
          </a:p>
          <a:p>
            <a:pPr>
              <a:lnSpc>
                <a:spcPts val="4000"/>
              </a:lnSpc>
              <a:spcBef>
                <a:spcPts val="1200"/>
              </a:spcBef>
            </a:pPr>
            <a:r>
              <a:rPr lang="es-BO" dirty="0" smtClean="0">
                <a:latin typeface="Arial" panose="020B0604020202020204" pitchFamily="34" charset="0"/>
                <a:cs typeface="Arial" panose="020B0604020202020204" pitchFamily="34" charset="0"/>
              </a:rPr>
              <a:t>Se trabaja en la introducción del Arándano en otros Deptos.: Cochabamba, Santa Cruz, La Paz y Chuquisaca.</a:t>
            </a:r>
            <a:endParaRPr lang="es-BO"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8874896"/>
      </p:ext>
    </p:extLst>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upo 17"/>
          <p:cNvGrpSpPr/>
          <p:nvPr/>
        </p:nvGrpSpPr>
        <p:grpSpPr>
          <a:xfrm>
            <a:off x="0" y="0"/>
            <a:ext cx="1935648" cy="6858000"/>
            <a:chOff x="0" y="0"/>
            <a:chExt cx="1935648" cy="6858000"/>
          </a:xfrm>
        </p:grpSpPr>
        <p:grpSp>
          <p:nvGrpSpPr>
            <p:cNvPr id="19" name="Grupo 18"/>
            <p:cNvGrpSpPr/>
            <p:nvPr/>
          </p:nvGrpSpPr>
          <p:grpSpPr>
            <a:xfrm>
              <a:off x="73564" y="0"/>
              <a:ext cx="218604" cy="6858000"/>
              <a:chOff x="4743449" y="0"/>
              <a:chExt cx="218604" cy="6858000"/>
            </a:xfrm>
          </p:grpSpPr>
          <p:sp>
            <p:nvSpPr>
              <p:cNvPr id="21" name="Rectángulo 20"/>
              <p:cNvSpPr/>
              <p:nvPr/>
            </p:nvSpPr>
            <p:spPr>
              <a:xfrm>
                <a:off x="4743449" y="0"/>
                <a:ext cx="72000"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22" name="Rectángulo 21"/>
              <p:cNvSpPr/>
              <p:nvPr/>
            </p:nvSpPr>
            <p:spPr>
              <a:xfrm>
                <a:off x="4817268" y="0"/>
                <a:ext cx="72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23" name="Rectángulo 22"/>
              <p:cNvSpPr/>
              <p:nvPr/>
            </p:nvSpPr>
            <p:spPr>
              <a:xfrm>
                <a:off x="4890053" y="0"/>
                <a:ext cx="72000" cy="6858000"/>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grpSp>
        <p:pic>
          <p:nvPicPr>
            <p:cNvPr id="20" name="Imagen 19"/>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0"/>
              <a:ext cx="1935648" cy="2225233"/>
            </a:xfrm>
            <a:prstGeom prst="rect">
              <a:avLst/>
            </a:prstGeom>
          </p:spPr>
        </p:pic>
      </p:grpSp>
      <p:pic>
        <p:nvPicPr>
          <p:cNvPr id="3074" name="Picture 5" descr="mund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2063" y="935039"/>
            <a:ext cx="6913562" cy="575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upo 1"/>
          <p:cNvGrpSpPr/>
          <p:nvPr/>
        </p:nvGrpSpPr>
        <p:grpSpPr>
          <a:xfrm>
            <a:off x="8061326" y="3163302"/>
            <a:ext cx="2516187" cy="658227"/>
            <a:chOff x="8061326" y="3163302"/>
            <a:chExt cx="2516187" cy="658227"/>
          </a:xfrm>
        </p:grpSpPr>
        <p:sp>
          <p:nvSpPr>
            <p:cNvPr id="3077" name="Line 10"/>
            <p:cNvSpPr>
              <a:spLocks noChangeShapeType="1"/>
            </p:cNvSpPr>
            <p:nvPr/>
          </p:nvSpPr>
          <p:spPr bwMode="auto">
            <a:xfrm flipH="1">
              <a:off x="8061326" y="3332579"/>
              <a:ext cx="1320799" cy="488950"/>
            </a:xfrm>
            <a:prstGeom prst="line">
              <a:avLst/>
            </a:prstGeom>
            <a:noFill/>
            <a:ln w="5715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BO"/>
            </a:p>
          </p:txBody>
        </p:sp>
        <p:sp>
          <p:nvSpPr>
            <p:cNvPr id="3082" name="Text Box 8"/>
            <p:cNvSpPr txBox="1">
              <a:spLocks noChangeArrowheads="1"/>
            </p:cNvSpPr>
            <p:nvPr/>
          </p:nvSpPr>
          <p:spPr bwMode="auto">
            <a:xfrm>
              <a:off x="9424988" y="3163302"/>
              <a:ext cx="1152525" cy="338554"/>
            </a:xfrm>
            <a:prstGeom prst="rect">
              <a:avLst/>
            </a:prstGeom>
            <a:solidFill>
              <a:srgbClr val="FFFF00"/>
            </a:solidFill>
            <a:ln>
              <a:noFill/>
            </a:ln>
            <a:effectLst/>
          </p:spPr>
          <p:txBody>
            <a:bodyPr>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5000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5000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5000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50000"/>
                </a:spcBef>
                <a:spcAft>
                  <a:spcPct val="0"/>
                </a:spcAft>
                <a:defRPr sz="1600" b="1">
                  <a:solidFill>
                    <a:schemeClr val="tx1"/>
                  </a:solidFill>
                  <a:latin typeface="Arial" panose="020B0604020202020204" pitchFamily="34" charset="0"/>
                </a:defRPr>
              </a:lvl9pPr>
            </a:lstStyle>
            <a:p>
              <a:pPr algn="ctr" eaLnBrk="1" hangingPunct="1"/>
              <a:r>
                <a:rPr lang="es-ES" dirty="0">
                  <a:solidFill>
                    <a:srgbClr val="CC0000"/>
                  </a:solidFill>
                </a:rPr>
                <a:t>Bolivia</a:t>
              </a:r>
            </a:p>
          </p:txBody>
        </p:sp>
      </p:grpSp>
      <p:grpSp>
        <p:nvGrpSpPr>
          <p:cNvPr id="3" name="Grupo 2"/>
          <p:cNvGrpSpPr/>
          <p:nvPr/>
        </p:nvGrpSpPr>
        <p:grpSpPr>
          <a:xfrm>
            <a:off x="5329238" y="2421354"/>
            <a:ext cx="6003925" cy="3517900"/>
            <a:chOff x="5329238" y="2421354"/>
            <a:chExt cx="6003925" cy="3517900"/>
          </a:xfrm>
        </p:grpSpPr>
        <p:sp>
          <p:nvSpPr>
            <p:cNvPr id="3075" name="Text Box 7"/>
            <p:cNvSpPr txBox="1">
              <a:spLocks noChangeArrowheads="1"/>
            </p:cNvSpPr>
            <p:nvPr/>
          </p:nvSpPr>
          <p:spPr bwMode="auto">
            <a:xfrm>
              <a:off x="8916988" y="5600700"/>
              <a:ext cx="1511300" cy="338554"/>
            </a:xfrm>
            <a:prstGeom prst="rect">
              <a:avLst/>
            </a:prstGeom>
            <a:solidFill>
              <a:srgbClr val="FFFF00">
                <a:alpha val="30980"/>
              </a:srgbClr>
            </a:solidFill>
            <a:ln>
              <a:noFill/>
            </a:ln>
            <a:effectLst/>
            <a:extLst>
              <a:ext uri="{91240B29-F687-4F45-9708-019B960494DF}">
                <a14:hiddenLine xmlns:a14="http://schemas.microsoft.com/office/drawing/2010/main" w="17526"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5000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5000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5000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50000"/>
                </a:spcBef>
                <a:spcAft>
                  <a:spcPct val="0"/>
                </a:spcAft>
                <a:defRPr sz="1600" b="1">
                  <a:solidFill>
                    <a:schemeClr val="tx1"/>
                  </a:solidFill>
                  <a:latin typeface="Arial" panose="020B0604020202020204" pitchFamily="34" charset="0"/>
                </a:defRPr>
              </a:lvl9pPr>
            </a:lstStyle>
            <a:p>
              <a:pPr eaLnBrk="1" hangingPunct="1"/>
              <a:r>
                <a:rPr lang="es-AR">
                  <a:solidFill>
                    <a:schemeClr val="bg1"/>
                  </a:solidFill>
                </a:rPr>
                <a:t>Argentina</a:t>
              </a:r>
              <a:endParaRPr lang="es-ES">
                <a:solidFill>
                  <a:schemeClr val="bg1"/>
                </a:solidFill>
              </a:endParaRPr>
            </a:p>
          </p:txBody>
        </p:sp>
        <p:sp>
          <p:nvSpPr>
            <p:cNvPr id="3076" name="Line 9"/>
            <p:cNvSpPr>
              <a:spLocks noChangeShapeType="1"/>
            </p:cNvSpPr>
            <p:nvPr/>
          </p:nvSpPr>
          <p:spPr bwMode="auto">
            <a:xfrm flipH="1" flipV="1">
              <a:off x="7835900" y="4905376"/>
              <a:ext cx="1081088" cy="936625"/>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BO"/>
            </a:p>
          </p:txBody>
        </p:sp>
        <p:sp>
          <p:nvSpPr>
            <p:cNvPr id="3078" name="Text Box 8"/>
            <p:cNvSpPr txBox="1">
              <a:spLocks noChangeArrowheads="1"/>
            </p:cNvSpPr>
            <p:nvPr/>
          </p:nvSpPr>
          <p:spPr bwMode="auto">
            <a:xfrm>
              <a:off x="5457826" y="3778460"/>
              <a:ext cx="1152525" cy="338554"/>
            </a:xfrm>
            <a:prstGeom prst="rect">
              <a:avLst/>
            </a:prstGeom>
            <a:solidFill>
              <a:srgbClr val="FFFF00">
                <a:alpha val="39999"/>
              </a:srgbClr>
            </a:solidFill>
            <a:ln>
              <a:noFill/>
            </a:ln>
            <a:effectLst/>
            <a:extLst>
              <a:ext uri="{91240B29-F687-4F45-9708-019B960494DF}">
                <a14:hiddenLine xmlns:a14="http://schemas.microsoft.com/office/drawing/2010/main" w="17526"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5000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5000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5000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50000"/>
                </a:spcBef>
                <a:spcAft>
                  <a:spcPct val="0"/>
                </a:spcAft>
                <a:defRPr sz="1600" b="1">
                  <a:solidFill>
                    <a:schemeClr val="tx1"/>
                  </a:solidFill>
                  <a:latin typeface="Arial" panose="020B0604020202020204" pitchFamily="34" charset="0"/>
                </a:defRPr>
              </a:lvl9pPr>
            </a:lstStyle>
            <a:p>
              <a:pPr algn="ctr" eaLnBrk="1" hangingPunct="1"/>
              <a:r>
                <a:rPr lang="es-AR" dirty="0">
                  <a:solidFill>
                    <a:schemeClr val="bg1"/>
                  </a:solidFill>
                </a:rPr>
                <a:t>Chile</a:t>
              </a:r>
              <a:endParaRPr lang="es-ES" dirty="0">
                <a:solidFill>
                  <a:schemeClr val="bg1"/>
                </a:solidFill>
              </a:endParaRPr>
            </a:p>
          </p:txBody>
        </p:sp>
        <p:sp>
          <p:nvSpPr>
            <p:cNvPr id="3080" name="Text Box 7"/>
            <p:cNvSpPr txBox="1">
              <a:spLocks noChangeArrowheads="1"/>
            </p:cNvSpPr>
            <p:nvPr/>
          </p:nvSpPr>
          <p:spPr bwMode="auto">
            <a:xfrm>
              <a:off x="9821863" y="4714875"/>
              <a:ext cx="1511300" cy="338554"/>
            </a:xfrm>
            <a:prstGeom prst="rect">
              <a:avLst/>
            </a:prstGeom>
            <a:solidFill>
              <a:srgbClr val="FFFF00">
                <a:alpha val="30980"/>
              </a:srgbClr>
            </a:solidFill>
            <a:ln>
              <a:noFill/>
            </a:ln>
            <a:effectLst/>
            <a:extLst>
              <a:ext uri="{91240B29-F687-4F45-9708-019B960494DF}">
                <a14:hiddenLine xmlns:a14="http://schemas.microsoft.com/office/drawing/2010/main" w="17526"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5000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5000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5000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50000"/>
                </a:spcBef>
                <a:spcAft>
                  <a:spcPct val="0"/>
                </a:spcAft>
                <a:defRPr sz="1600" b="1">
                  <a:solidFill>
                    <a:schemeClr val="tx1"/>
                  </a:solidFill>
                  <a:latin typeface="Arial" panose="020B0604020202020204" pitchFamily="34" charset="0"/>
                </a:defRPr>
              </a:lvl9pPr>
            </a:lstStyle>
            <a:p>
              <a:pPr eaLnBrk="1" hangingPunct="1"/>
              <a:r>
                <a:rPr lang="es-AR" dirty="0" smtClean="0">
                  <a:solidFill>
                    <a:schemeClr val="bg1"/>
                  </a:solidFill>
                </a:rPr>
                <a:t>Uruguay</a:t>
              </a:r>
              <a:endParaRPr lang="es-ES" dirty="0">
                <a:solidFill>
                  <a:schemeClr val="bg1"/>
                </a:solidFill>
              </a:endParaRPr>
            </a:p>
          </p:txBody>
        </p:sp>
        <p:sp>
          <p:nvSpPr>
            <p:cNvPr id="3081" name="Line 9"/>
            <p:cNvSpPr>
              <a:spLocks noChangeShapeType="1"/>
            </p:cNvSpPr>
            <p:nvPr/>
          </p:nvSpPr>
          <p:spPr bwMode="auto">
            <a:xfrm flipH="1" flipV="1">
              <a:off x="8596313" y="4992688"/>
              <a:ext cx="1225550" cy="0"/>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BO"/>
            </a:p>
          </p:txBody>
        </p:sp>
        <p:sp>
          <p:nvSpPr>
            <p:cNvPr id="3083" name="Line 10"/>
            <p:cNvSpPr>
              <a:spLocks noChangeShapeType="1"/>
            </p:cNvSpPr>
            <p:nvPr/>
          </p:nvSpPr>
          <p:spPr bwMode="auto">
            <a:xfrm>
              <a:off x="6577014" y="4000500"/>
              <a:ext cx="969962" cy="279399"/>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BO"/>
            </a:p>
          </p:txBody>
        </p:sp>
        <p:sp>
          <p:nvSpPr>
            <p:cNvPr id="12" name="Line 10"/>
            <p:cNvSpPr>
              <a:spLocks noChangeShapeType="1"/>
            </p:cNvSpPr>
            <p:nvPr/>
          </p:nvSpPr>
          <p:spPr bwMode="auto">
            <a:xfrm>
              <a:off x="6400800" y="2708106"/>
              <a:ext cx="769938" cy="245646"/>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BO"/>
            </a:p>
          </p:txBody>
        </p:sp>
        <p:sp>
          <p:nvSpPr>
            <p:cNvPr id="13" name="Text Box 8"/>
            <p:cNvSpPr txBox="1">
              <a:spLocks noChangeArrowheads="1"/>
            </p:cNvSpPr>
            <p:nvPr/>
          </p:nvSpPr>
          <p:spPr bwMode="auto">
            <a:xfrm>
              <a:off x="5329238" y="2421354"/>
              <a:ext cx="1071562" cy="338554"/>
            </a:xfrm>
            <a:prstGeom prst="rect">
              <a:avLst/>
            </a:prstGeom>
            <a:solidFill>
              <a:srgbClr val="FFFF00">
                <a:alpha val="39999"/>
              </a:srgbClr>
            </a:solidFill>
            <a:ln>
              <a:noFill/>
            </a:ln>
            <a:effectLst/>
            <a:extLst>
              <a:ext uri="{91240B29-F687-4F45-9708-019B960494DF}">
                <a14:hiddenLine xmlns:a14="http://schemas.microsoft.com/office/drawing/2010/main" w="17526"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5000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5000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5000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50000"/>
                </a:spcBef>
                <a:spcAft>
                  <a:spcPct val="0"/>
                </a:spcAft>
                <a:defRPr sz="1600" b="1">
                  <a:solidFill>
                    <a:schemeClr val="tx1"/>
                  </a:solidFill>
                  <a:latin typeface="Arial" panose="020B0604020202020204" pitchFamily="34" charset="0"/>
                </a:defRPr>
              </a:lvl9pPr>
            </a:lstStyle>
            <a:p>
              <a:pPr algn="ctr" eaLnBrk="1" hangingPunct="1"/>
              <a:r>
                <a:rPr lang="es-ES" dirty="0" smtClean="0">
                  <a:solidFill>
                    <a:schemeClr val="bg1"/>
                  </a:solidFill>
                </a:rPr>
                <a:t>Perú</a:t>
              </a:r>
              <a:endParaRPr lang="es-ES" dirty="0">
                <a:solidFill>
                  <a:schemeClr val="bg1"/>
                </a:solidFill>
              </a:endParaRPr>
            </a:p>
          </p:txBody>
        </p:sp>
      </p:grpSp>
      <p:sp>
        <p:nvSpPr>
          <p:cNvPr id="14" name="Marcador de contenido 2"/>
          <p:cNvSpPr>
            <a:spLocks noGrp="1"/>
          </p:cNvSpPr>
          <p:nvPr>
            <p:ph idx="1"/>
          </p:nvPr>
        </p:nvSpPr>
        <p:spPr>
          <a:xfrm>
            <a:off x="1740210" y="1949449"/>
            <a:ext cx="2819400" cy="4908551"/>
          </a:xfrm>
        </p:spPr>
        <p:txBody>
          <a:bodyPr>
            <a:normAutofit/>
          </a:bodyPr>
          <a:lstStyle/>
          <a:p>
            <a:pPr indent="-288000">
              <a:buFont typeface="Arial" panose="020B0604020202020204" pitchFamily="34" charset="0"/>
              <a:buChar char="−"/>
            </a:pPr>
            <a:r>
              <a:rPr lang="es-BO" sz="2000" dirty="0" smtClean="0">
                <a:latin typeface="Arial" panose="020B0604020202020204" pitchFamily="34" charset="0"/>
                <a:cs typeface="Arial" panose="020B0604020202020204" pitchFamily="34" charset="0"/>
              </a:rPr>
              <a:t>EE.UU.</a:t>
            </a:r>
          </a:p>
          <a:p>
            <a:pPr indent="-288000">
              <a:buFont typeface="Arial" panose="020B0604020202020204" pitchFamily="34" charset="0"/>
              <a:buChar char="−"/>
            </a:pPr>
            <a:r>
              <a:rPr lang="es-BO" sz="2000" dirty="0" smtClean="0">
                <a:latin typeface="Arial" panose="020B0604020202020204" pitchFamily="34" charset="0"/>
                <a:cs typeface="Arial" panose="020B0604020202020204" pitchFamily="34" charset="0"/>
              </a:rPr>
              <a:t>Canadá</a:t>
            </a:r>
          </a:p>
          <a:p>
            <a:pPr indent="-288000">
              <a:buFont typeface="Arial" panose="020B0604020202020204" pitchFamily="34" charset="0"/>
              <a:buChar char="−"/>
            </a:pPr>
            <a:r>
              <a:rPr lang="es-BO" sz="2000" dirty="0" smtClean="0">
                <a:latin typeface="Arial" panose="020B0604020202020204" pitchFamily="34" charset="0"/>
                <a:cs typeface="Arial" panose="020B0604020202020204" pitchFamily="34" charset="0"/>
              </a:rPr>
              <a:t>Unión Europea</a:t>
            </a:r>
          </a:p>
          <a:p>
            <a:pPr indent="-288000">
              <a:buFont typeface="Arial" panose="020B0604020202020204" pitchFamily="34" charset="0"/>
              <a:buChar char="−"/>
            </a:pPr>
            <a:r>
              <a:rPr lang="es-BO" sz="2000" dirty="0" smtClean="0">
                <a:latin typeface="Arial" panose="020B0604020202020204" pitchFamily="34" charset="0"/>
                <a:cs typeface="Arial" panose="020B0604020202020204" pitchFamily="34" charset="0"/>
              </a:rPr>
              <a:t>México</a:t>
            </a:r>
          </a:p>
          <a:p>
            <a:pPr indent="-288000">
              <a:buFont typeface="Arial" panose="020B0604020202020204" pitchFamily="34" charset="0"/>
              <a:buChar char="−"/>
            </a:pPr>
            <a:r>
              <a:rPr lang="es-BO" sz="2000" dirty="0" smtClean="0">
                <a:latin typeface="Arial" panose="020B0604020202020204" pitchFamily="34" charset="0"/>
                <a:cs typeface="Arial" panose="020B0604020202020204" pitchFamily="34" charset="0"/>
              </a:rPr>
              <a:t>Nueva Zelandia</a:t>
            </a:r>
          </a:p>
          <a:p>
            <a:pPr indent="-288000">
              <a:buFont typeface="Arial" panose="020B0604020202020204" pitchFamily="34" charset="0"/>
              <a:buChar char="−"/>
            </a:pPr>
            <a:r>
              <a:rPr lang="es-BO" sz="2000" dirty="0" smtClean="0">
                <a:latin typeface="Arial" panose="020B0604020202020204" pitchFamily="34" charset="0"/>
                <a:cs typeface="Arial" panose="020B0604020202020204" pitchFamily="34" charset="0"/>
              </a:rPr>
              <a:t>Rusia</a:t>
            </a:r>
          </a:p>
          <a:p>
            <a:pPr indent="-288000">
              <a:buFont typeface="Arial" panose="020B0604020202020204" pitchFamily="34" charset="0"/>
              <a:buChar char="−"/>
            </a:pPr>
            <a:r>
              <a:rPr lang="es-BO" sz="2000" dirty="0" smtClean="0">
                <a:latin typeface="Arial" panose="020B0604020202020204" pitchFamily="34" charset="0"/>
                <a:cs typeface="Arial" panose="020B0604020202020204" pitchFamily="34" charset="0"/>
              </a:rPr>
              <a:t>Perú</a:t>
            </a:r>
          </a:p>
          <a:p>
            <a:pPr indent="-288000">
              <a:buFont typeface="Arial" panose="020B0604020202020204" pitchFamily="34" charset="0"/>
              <a:buChar char="−"/>
            </a:pPr>
            <a:r>
              <a:rPr lang="es-BO" sz="2000" dirty="0" smtClean="0">
                <a:latin typeface="Arial" panose="020B0604020202020204" pitchFamily="34" charset="0"/>
                <a:cs typeface="Arial" panose="020B0604020202020204" pitchFamily="34" charset="0"/>
              </a:rPr>
              <a:t>Ucrania</a:t>
            </a:r>
          </a:p>
          <a:p>
            <a:pPr indent="-288000">
              <a:buFont typeface="Arial" panose="020B0604020202020204" pitchFamily="34" charset="0"/>
              <a:buChar char="−"/>
            </a:pPr>
            <a:r>
              <a:rPr lang="es-BO" sz="2000" dirty="0" smtClean="0">
                <a:latin typeface="Arial" panose="020B0604020202020204" pitchFamily="34" charset="0"/>
                <a:cs typeface="Arial" panose="020B0604020202020204" pitchFamily="34" charset="0"/>
              </a:rPr>
              <a:t>Uzbekistán</a:t>
            </a:r>
          </a:p>
          <a:p>
            <a:pPr indent="-288000">
              <a:buFont typeface="Arial" panose="020B0604020202020204" pitchFamily="34" charset="0"/>
              <a:buChar char="−"/>
            </a:pPr>
            <a:r>
              <a:rPr lang="es-BO" sz="2000" dirty="0" smtClean="0">
                <a:latin typeface="Arial" panose="020B0604020202020204" pitchFamily="34" charset="0"/>
                <a:cs typeface="Arial" panose="020B0604020202020204" pitchFamily="34" charset="0"/>
              </a:rPr>
              <a:t>Suiza</a:t>
            </a:r>
          </a:p>
          <a:p>
            <a:pPr indent="-288000">
              <a:buFont typeface="Arial" panose="020B0604020202020204" pitchFamily="34" charset="0"/>
              <a:buChar char="−"/>
            </a:pPr>
            <a:r>
              <a:rPr lang="es-BO" sz="2000" dirty="0" smtClean="0">
                <a:latin typeface="Arial" panose="020B0604020202020204" pitchFamily="34" charset="0"/>
                <a:cs typeface="Arial" panose="020B0604020202020204" pitchFamily="34" charset="0"/>
              </a:rPr>
              <a:t>Marruecos</a:t>
            </a:r>
          </a:p>
          <a:p>
            <a:pPr indent="-288000">
              <a:buFont typeface="Arial" panose="020B0604020202020204" pitchFamily="34" charset="0"/>
              <a:buChar char="−"/>
            </a:pPr>
            <a:r>
              <a:rPr lang="es-BO" sz="2000" dirty="0" smtClean="0">
                <a:latin typeface="Arial" panose="020B0604020202020204" pitchFamily="34" charset="0"/>
                <a:cs typeface="Arial" panose="020B0604020202020204" pitchFamily="34" charset="0"/>
              </a:rPr>
              <a:t>Noruega</a:t>
            </a:r>
            <a:endParaRPr lang="es-BO" sz="2000" dirty="0">
              <a:latin typeface="Arial" panose="020B0604020202020204" pitchFamily="34" charset="0"/>
              <a:cs typeface="Arial" panose="020B0604020202020204" pitchFamily="34" charset="0"/>
            </a:endParaRPr>
          </a:p>
        </p:txBody>
      </p:sp>
      <p:sp>
        <p:nvSpPr>
          <p:cNvPr id="15" name="Título 1"/>
          <p:cNvSpPr>
            <a:spLocks noGrp="1"/>
          </p:cNvSpPr>
          <p:nvPr>
            <p:ph type="title"/>
          </p:nvPr>
        </p:nvSpPr>
        <p:spPr>
          <a:xfrm>
            <a:off x="1740210" y="110331"/>
            <a:ext cx="9861239" cy="820191"/>
          </a:xfrm>
        </p:spPr>
        <p:txBody>
          <a:bodyPr>
            <a:normAutofit/>
          </a:bodyPr>
          <a:lstStyle/>
          <a:p>
            <a:pPr algn="ctr"/>
            <a:r>
              <a:rPr lang="es-BO" sz="3600" b="1" dirty="0" smtClean="0">
                <a:latin typeface="Arial" panose="020B0604020202020204" pitchFamily="34" charset="0"/>
                <a:cs typeface="Arial" panose="020B0604020202020204" pitchFamily="34" charset="0"/>
              </a:rPr>
              <a:t>Producción Mundial del Arándano</a:t>
            </a:r>
            <a:endParaRPr lang="es-BO" sz="3600" b="1" dirty="0">
              <a:latin typeface="Arial" panose="020B0604020202020204" pitchFamily="34" charset="0"/>
              <a:cs typeface="Arial" panose="020B0604020202020204"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2000"/>
                                        <p:tgtEl>
                                          <p:spTgt spid="3074"/>
                                        </p:tgtEl>
                                      </p:cBhvr>
                                    </p:animEffect>
                                  </p:childTnLst>
                                </p:cTn>
                              </p:par>
                            </p:childTnLst>
                          </p:cTn>
                        </p:par>
                        <p:par>
                          <p:cTn id="8" fill="hold">
                            <p:stCondLst>
                              <p:cond delay="2000"/>
                            </p:stCondLst>
                            <p:childTnLst>
                              <p:par>
                                <p:cTn id="9" presetID="10" presetClass="entr" presetSubtype="0" fill="hold" nodeType="afterEffect">
                                  <p:stCondLst>
                                    <p:cond delay="10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0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0" y="0"/>
            <a:ext cx="1935648" cy="6858000"/>
            <a:chOff x="0" y="0"/>
            <a:chExt cx="1935648" cy="6858000"/>
          </a:xfrm>
        </p:grpSpPr>
        <p:grpSp>
          <p:nvGrpSpPr>
            <p:cNvPr id="5" name="Grupo 4"/>
            <p:cNvGrpSpPr/>
            <p:nvPr/>
          </p:nvGrpSpPr>
          <p:grpSpPr>
            <a:xfrm>
              <a:off x="73564" y="0"/>
              <a:ext cx="218604" cy="6858000"/>
              <a:chOff x="4743449" y="0"/>
              <a:chExt cx="218604" cy="6858000"/>
            </a:xfrm>
          </p:grpSpPr>
          <p:sp>
            <p:nvSpPr>
              <p:cNvPr id="7" name="Rectángulo 6"/>
              <p:cNvSpPr/>
              <p:nvPr/>
            </p:nvSpPr>
            <p:spPr>
              <a:xfrm>
                <a:off x="4743449" y="0"/>
                <a:ext cx="72000"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8" name="Rectángulo 7"/>
              <p:cNvSpPr/>
              <p:nvPr/>
            </p:nvSpPr>
            <p:spPr>
              <a:xfrm>
                <a:off x="4817268" y="0"/>
                <a:ext cx="72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9" name="Rectángulo 8"/>
              <p:cNvSpPr/>
              <p:nvPr/>
            </p:nvSpPr>
            <p:spPr>
              <a:xfrm>
                <a:off x="4890053" y="0"/>
                <a:ext cx="72000" cy="6858000"/>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grpSp>
        <p:pic>
          <p:nvPicPr>
            <p:cNvPr id="6" name="Imagen 5"/>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0"/>
              <a:ext cx="1935648" cy="2225233"/>
            </a:xfrm>
            <a:prstGeom prst="rect">
              <a:avLst/>
            </a:prstGeom>
          </p:spPr>
        </p:pic>
      </p:grpSp>
      <p:sp>
        <p:nvSpPr>
          <p:cNvPr id="2" name="Título 1"/>
          <p:cNvSpPr>
            <a:spLocks noGrp="1"/>
          </p:cNvSpPr>
          <p:nvPr>
            <p:ph type="title"/>
          </p:nvPr>
        </p:nvSpPr>
        <p:spPr>
          <a:xfrm>
            <a:off x="1828800" y="365125"/>
            <a:ext cx="9525000" cy="1325563"/>
          </a:xfrm>
        </p:spPr>
        <p:txBody>
          <a:bodyPr>
            <a:normAutofit/>
          </a:bodyPr>
          <a:lstStyle/>
          <a:p>
            <a:pPr algn="ctr"/>
            <a:r>
              <a:rPr lang="es-BO" sz="4000" b="1" dirty="0" smtClean="0">
                <a:latin typeface="Arial" panose="020B0604020202020204" pitchFamily="34" charset="0"/>
                <a:cs typeface="Arial" panose="020B0604020202020204" pitchFamily="34" charset="0"/>
              </a:rPr>
              <a:t>Cultivo del Arándano</a:t>
            </a:r>
            <a:endParaRPr lang="es-BO" sz="4000" b="1" dirty="0">
              <a:latin typeface="Arial" panose="020B0604020202020204" pitchFamily="34" charset="0"/>
              <a:cs typeface="Arial" panose="020B0604020202020204" pitchFamily="34" charset="0"/>
            </a:endParaRPr>
          </a:p>
        </p:txBody>
      </p:sp>
      <p:pic>
        <p:nvPicPr>
          <p:cNvPr id="10" name="Picture 12" descr="Arandano Fl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4631" y="1793741"/>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854475"/>
      </p:ext>
    </p:extLst>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4" descr="Preparacion Camellones - Curso Arandan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2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upo 5"/>
          <p:cNvGrpSpPr/>
          <p:nvPr/>
        </p:nvGrpSpPr>
        <p:grpSpPr>
          <a:xfrm>
            <a:off x="0" y="0"/>
            <a:ext cx="1935648" cy="6858000"/>
            <a:chOff x="0" y="0"/>
            <a:chExt cx="1935648" cy="6858000"/>
          </a:xfrm>
        </p:grpSpPr>
        <p:grpSp>
          <p:nvGrpSpPr>
            <p:cNvPr id="7" name="Grupo 6"/>
            <p:cNvGrpSpPr/>
            <p:nvPr/>
          </p:nvGrpSpPr>
          <p:grpSpPr>
            <a:xfrm>
              <a:off x="73564" y="0"/>
              <a:ext cx="218604" cy="6858000"/>
              <a:chOff x="4743449" y="0"/>
              <a:chExt cx="218604" cy="6858000"/>
            </a:xfrm>
          </p:grpSpPr>
          <p:sp>
            <p:nvSpPr>
              <p:cNvPr id="9" name="Rectángulo 8"/>
              <p:cNvSpPr/>
              <p:nvPr/>
            </p:nvSpPr>
            <p:spPr>
              <a:xfrm>
                <a:off x="4743449" y="0"/>
                <a:ext cx="72000"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10" name="Rectángulo 9"/>
              <p:cNvSpPr/>
              <p:nvPr/>
            </p:nvSpPr>
            <p:spPr>
              <a:xfrm>
                <a:off x="4817268" y="0"/>
                <a:ext cx="72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11" name="Rectángulo 10"/>
              <p:cNvSpPr/>
              <p:nvPr/>
            </p:nvSpPr>
            <p:spPr>
              <a:xfrm>
                <a:off x="4890053" y="0"/>
                <a:ext cx="72000" cy="6858000"/>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grpSp>
        <p:pic>
          <p:nvPicPr>
            <p:cNvPr id="8" name="Imagen 7"/>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0"/>
              <a:ext cx="1935648" cy="2225233"/>
            </a:xfrm>
            <a:prstGeom prst="rect">
              <a:avLst/>
            </a:prstGeom>
          </p:spPr>
        </p:pic>
      </p:grpSp>
      <p:sp>
        <p:nvSpPr>
          <p:cNvPr id="12" name="Título 1"/>
          <p:cNvSpPr txBox="1">
            <a:spLocks/>
          </p:cNvSpPr>
          <p:nvPr/>
        </p:nvSpPr>
        <p:spPr bwMode="auto">
          <a:xfrm>
            <a:off x="1828800" y="365125"/>
            <a:ext cx="9525000"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s-BO" sz="4000" b="1" kern="0" smtClean="0">
                <a:latin typeface="Arial" panose="020B0604020202020204" pitchFamily="34" charset="0"/>
                <a:cs typeface="Arial" panose="020B0604020202020204" pitchFamily="34" charset="0"/>
              </a:rPr>
              <a:t>Cultivo del Arándano</a:t>
            </a:r>
            <a:endParaRPr lang="es-BO" sz="4000" b="1" kern="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2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3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4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5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6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7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8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9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20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21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2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23_Diseño predeterminado">
  <a:themeElements>
    <a:clrScheme name="2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2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25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1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683</TotalTime>
  <Words>722</Words>
  <Application>Microsoft Office PowerPoint</Application>
  <PresentationFormat>Panorámica</PresentationFormat>
  <Paragraphs>174</Paragraphs>
  <Slides>44</Slides>
  <Notes>9</Notes>
  <HiddenSlides>0</HiddenSlides>
  <MMClips>0</MMClips>
  <ScaleCrop>false</ScaleCrop>
  <HeadingPairs>
    <vt:vector size="6" baseType="variant">
      <vt:variant>
        <vt:lpstr>Fuentes usadas</vt:lpstr>
      </vt:variant>
      <vt:variant>
        <vt:i4>9</vt:i4>
      </vt:variant>
      <vt:variant>
        <vt:lpstr>Tema</vt:lpstr>
      </vt:variant>
      <vt:variant>
        <vt:i4>22</vt:i4>
      </vt:variant>
      <vt:variant>
        <vt:lpstr>Títulos de diapositiva</vt:lpstr>
      </vt:variant>
      <vt:variant>
        <vt:i4>44</vt:i4>
      </vt:variant>
    </vt:vector>
  </HeadingPairs>
  <TitlesOfParts>
    <vt:vector size="75" baseType="lpstr">
      <vt:lpstr>Arial</vt:lpstr>
      <vt:lpstr>Calibri</vt:lpstr>
      <vt:lpstr>Calibri Light</vt:lpstr>
      <vt:lpstr>Comic Sans MS</vt:lpstr>
      <vt:lpstr>Forte</vt:lpstr>
      <vt:lpstr>French Script MT</vt:lpstr>
      <vt:lpstr>Lucida Bright</vt:lpstr>
      <vt:lpstr>Tempus Sans ITC</vt:lpstr>
      <vt:lpstr>Times New Roman</vt:lpstr>
      <vt:lpstr>Tema de Office</vt:lpstr>
      <vt:lpstr>Diseño predeterminado</vt:lpstr>
      <vt:lpstr>1_Diseño predeterminado</vt:lpstr>
      <vt:lpstr>2_Diseño predeterminado</vt:lpstr>
      <vt:lpstr>3_Diseño predeterminado</vt:lpstr>
      <vt:lpstr>4_Diseño predeterminado</vt:lpstr>
      <vt:lpstr>5_Diseño predeterminado</vt:lpstr>
      <vt:lpstr>6_Diseño predeterminado</vt:lpstr>
      <vt:lpstr>11_Diseño predeterminado</vt:lpstr>
      <vt:lpstr>12_Diseño predeterminado</vt:lpstr>
      <vt:lpstr>13_Diseño predeterminado</vt:lpstr>
      <vt:lpstr>14_Diseño predeterminado</vt:lpstr>
      <vt:lpstr>15_Diseño predeterminado</vt:lpstr>
      <vt:lpstr>16_Diseño predeterminado</vt:lpstr>
      <vt:lpstr>17_Diseño predeterminado</vt:lpstr>
      <vt:lpstr>18_Diseño predeterminado</vt:lpstr>
      <vt:lpstr>19_Diseño predeterminado</vt:lpstr>
      <vt:lpstr>20_Diseño predeterminado</vt:lpstr>
      <vt:lpstr>21_Diseño predeterminado</vt:lpstr>
      <vt:lpstr>22_Diseño predeterminado</vt:lpstr>
      <vt:lpstr>23_Diseño predeterminado</vt:lpstr>
      <vt:lpstr>25_Diseño predeterminado</vt:lpstr>
      <vt:lpstr>El Arándano en Bolivia</vt:lpstr>
      <vt:lpstr>Origen y Tipos de Arándano</vt:lpstr>
      <vt:lpstr>Introducción del Arándano a Bolivia</vt:lpstr>
      <vt:lpstr>Ubicación Ensayos Experimentales</vt:lpstr>
      <vt:lpstr>Ubicación Ensayos Experimentales</vt:lpstr>
      <vt:lpstr>Producción de Arándano en Bolivia</vt:lpstr>
      <vt:lpstr>Producción Mundial del Arándano</vt:lpstr>
      <vt:lpstr>Cultivo del Arándano</vt:lpstr>
      <vt:lpstr>Presentación de PowerPoint</vt:lpstr>
      <vt:lpstr>Presentación de PowerPoint</vt:lpstr>
      <vt:lpstr>Presentación de PowerPoint</vt:lpstr>
      <vt:lpstr>Cultivo del Arándano</vt:lpstr>
      <vt:lpstr>Cultivo del Arándano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Cosecha del Arándano</vt:lpstr>
      <vt:lpstr>Presentación de PowerPoint</vt:lpstr>
      <vt:lpstr>Propiedades Nutricionales y Medicinales</vt:lpstr>
      <vt:lpstr>Propiedades Nutricionales y Medicinales</vt:lpstr>
      <vt:lpstr>Propiedades Nutricionales y Medicinales</vt:lpstr>
      <vt:lpstr>Propiedades Nutricionales y Medicinales</vt:lpstr>
      <vt:lpstr>Propiedades Nutricionales y Medicinales</vt:lpstr>
      <vt:lpstr>Propiedades Nutricionales y Medicinales</vt:lpstr>
      <vt:lpstr>Propiedades Nutricionales y Medicinales</vt:lpstr>
      <vt:lpstr>Composición Nutricional</vt:lpstr>
      <vt:lpstr>Formas de Consumo</vt:lpstr>
      <vt:lpstr>Delicias…</vt:lpstr>
      <vt:lpstr>Nuestros Berries:    Frutos de Bosque o Frutos Rojos</vt:lpstr>
      <vt:lpstr>Frutas   de</vt:lpstr>
      <vt:lpstr>Nuestros Productos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 Arándano en el Chaco y en Bolivia</dc:title>
  <dc:creator>Sergio</dc:creator>
  <cp:lastModifiedBy>Sergio</cp:lastModifiedBy>
  <cp:revision>58</cp:revision>
  <dcterms:created xsi:type="dcterms:W3CDTF">2017-08-07T20:44:22Z</dcterms:created>
  <dcterms:modified xsi:type="dcterms:W3CDTF">2017-08-11T14:11:36Z</dcterms:modified>
</cp:coreProperties>
</file>